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7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632" y="1825625"/>
            <a:ext cx="4274218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314324" cy="435133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ru-RU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9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5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5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3C04-D230-4A80-A012-FEA258F99CFF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EC0F-6C50-4C25-93EF-BFE3C8DE0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Calculator </a:t>
            </a:r>
            <a:br>
              <a:rPr lang="en-US" dirty="0"/>
            </a:br>
            <a:r>
              <a:rPr lang="en-US" dirty="0"/>
              <a:t>TDD Kata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StringCalculator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commas).</a:t>
            </a:r>
          </a:p>
          <a:p>
            <a:pPr lvl="1"/>
            <a:r>
              <a:rPr lang="en-US" dirty="0"/>
              <a:t>the following input is ok:  “1\n2,3”  (will equal 6)</a:t>
            </a:r>
          </a:p>
          <a:p>
            <a:pPr lvl="1"/>
            <a:r>
              <a:rPr lang="en-US" dirty="0"/>
              <a:t>the following input is NOT ok:  “1,\n” (not need to prove it - just clarifying)</a:t>
            </a:r>
          </a:p>
        </p:txBody>
      </p:sp>
    </p:spTree>
    <p:extLst>
      <p:ext uri="{BB962C8B-B14F-4D97-AF65-F5344CB8AC3E}">
        <p14:creationId xmlns:p14="http://schemas.microsoft.com/office/powerpoint/2010/main" val="13128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add_NewlineSeparatedNumbers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6695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StringCalculator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Support different delimiters</a:t>
            </a:r>
            <a:endParaRPr lang="ru-RU" b="1" dirty="0"/>
          </a:p>
          <a:p>
            <a:r>
              <a:rPr lang="en-US" dirty="0"/>
              <a:t>To change a delimiter, the beginning of the string will contain a separate line that looks like this:</a:t>
            </a:r>
            <a:br>
              <a:rPr lang="en-US" dirty="0"/>
            </a:br>
            <a:r>
              <a:rPr lang="en-US" dirty="0"/>
              <a:t>“//[delimiter]\n[numbers…]” </a:t>
            </a:r>
            <a:br>
              <a:rPr lang="en-US" dirty="0"/>
            </a:br>
            <a:r>
              <a:rPr lang="en-US" dirty="0"/>
              <a:t>for example “//;\n1;2” should return 3 where the delimiter is ‘;’ .</a:t>
            </a:r>
            <a:endParaRPr lang="ru-RU" dirty="0"/>
          </a:p>
          <a:p>
            <a:r>
              <a:rPr lang="en-US" dirty="0"/>
              <a:t>The first line is optional. All existing scenarios should still be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numbers.StartsWith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delimiters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numbers[2]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numbers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numbers.Substring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825398" y="4215960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1104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"//;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1;2;3"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6)]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"//|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4|5|61"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70)]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useDelimiterFromFirstSpecialLine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text.StartsWith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"//"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 = text[2];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text.Substring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delimiter };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828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StringCalculator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Calling Add with a negative number will throw an exception “negatives not allowed”</a:t>
            </a:r>
            <a:r>
              <a:rPr lang="ru-RU" dirty="0"/>
              <a:t>, </a:t>
            </a:r>
            <a:r>
              <a:rPr lang="en-US" dirty="0"/>
              <a:t>and the negative that was passed.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there are multiple negatives, show all of them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37367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throwException_onNegativeNumbers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listAllNegatives_inExceptionMessage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"-1,2,-5,-100,8"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StringAssert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.Contains(</a:t>
            </a:r>
            <a:b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"-1, -5, -100"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ex.Message);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4"/>
            <a:ext cx="4314324" cy="611757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.Split(delimiters)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parsedNumbers.Sum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negatives =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 =&gt; n &lt; 0).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negatives.Any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"negatives not allowed: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negatives));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661" y="5648251"/>
            <a:ext cx="3415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Пора прибраться в коде!</a:t>
            </a:r>
          </a:p>
        </p:txBody>
      </p:sp>
    </p:spTree>
    <p:extLst>
      <p:ext uri="{BB962C8B-B14F-4D97-AF65-F5344CB8AC3E}">
        <p14:creationId xmlns:p14="http://schemas.microsoft.com/office/powerpoint/2010/main" val="39532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7363" y="339864"/>
            <a:ext cx="8296111" cy="61175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delimiters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(expr, delimiters);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nums.Sum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ParseDelimiters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text) {...}</a:t>
            </a:r>
          </a:p>
          <a:p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delimiters)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expr.Split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(delimiters,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StringSplitOptions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.RemoveEmptyEntries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FailOnNegatives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numbers) {...}</a:t>
            </a:r>
          </a:p>
        </p:txBody>
      </p:sp>
    </p:spTree>
    <p:extLst>
      <p:ext uri="{BB962C8B-B14F-4D97-AF65-F5344CB8AC3E}">
        <p14:creationId xmlns:p14="http://schemas.microsoft.com/office/powerpoint/2010/main" val="112276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92"/>
            <a:ext cx="9144000" cy="6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Calculator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simple String calculator with a method </a:t>
            </a:r>
            <a:br>
              <a:rPr lang="ru-RU" dirty="0"/>
            </a:br>
            <a:r>
              <a:rPr lang="en-US" b="1" dirty="0" err="1"/>
              <a:t>int</a:t>
            </a:r>
            <a:r>
              <a:rPr lang="en-US" b="1" dirty="0"/>
              <a:t> Add(string numbers)</a:t>
            </a:r>
            <a:endParaRPr lang="en-US" dirty="0"/>
          </a:p>
          <a:p>
            <a:pPr lvl="1"/>
            <a:r>
              <a:rPr lang="en-US" dirty="0"/>
              <a:t>The method can take 0, 1 or 2 numbers, and will return their sum (for an empty string it will return 0) </a:t>
            </a:r>
            <a:br>
              <a:rPr lang="ru-RU" dirty="0"/>
            </a:br>
            <a:r>
              <a:rPr lang="en-US" dirty="0"/>
              <a:t>for example</a:t>
            </a:r>
            <a:r>
              <a:rPr lang="en-US" b="1" dirty="0"/>
              <a:t> “” or “1” or “1,2”</a:t>
            </a:r>
            <a:endParaRPr lang="en-US" dirty="0"/>
          </a:p>
          <a:p>
            <a:pPr lvl="1"/>
            <a:r>
              <a:rPr lang="en-US" dirty="0"/>
              <a:t>Start with the simplest test case of an empty string and move to 1 and two numbers</a:t>
            </a:r>
          </a:p>
          <a:p>
            <a:pPr lvl="1"/>
            <a:r>
              <a:rPr lang="en-US" dirty="0"/>
              <a:t>Remember to solve things as simply as possible so that you force yourself to write tests you did not think about</a:t>
            </a:r>
          </a:p>
          <a:p>
            <a:pPr lvl="1"/>
            <a:r>
              <a:rPr lang="en-US" dirty="0"/>
              <a:t>Remember to refactor after each passing test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9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7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3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60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7140" y="339865"/>
            <a:ext cx="461246" cy="13109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returnZero_onEmptyInput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result);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returnNumberItselft_onSingleNumberInput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returnSum_onTwoCommaSeparatedNumbersInput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(55, result);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41933" y="4806672"/>
            <a:ext cx="3802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Дублирование в тестах!</a:t>
            </a:r>
            <a:br>
              <a:rPr lang="ru-RU" sz="2800" dirty="0"/>
            </a:br>
            <a:r>
              <a:rPr lang="ru-RU" sz="2800" dirty="0"/>
              <a:t>Время рефакторинга!</a:t>
            </a:r>
          </a:p>
        </p:txBody>
      </p:sp>
    </p:spTree>
    <p:extLst>
      <p:ext uri="{BB962C8B-B14F-4D97-AF65-F5344CB8AC3E}">
        <p14:creationId xmlns:p14="http://schemas.microsoft.com/office/powerpoint/2010/main" val="29577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21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StringCalculator</a:t>
            </a:r>
            <a:r>
              <a:rPr lang="ru-RU" dirty="0"/>
              <a:t> 2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the Add method to handle an unknown amount of numbers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40632" y="339865"/>
            <a:ext cx="4274218" cy="5837098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0)]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42)]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"42,13"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55)]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"1,2,3,4,5"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 = 15)]</a:t>
            </a: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add_CommaSeparatedNumbers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().Add(numbers);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29150" y="339865"/>
            <a:ext cx="4314324" cy="58370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StringCalculator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(numbers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.Split(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.Select(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.Sum();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558366" y="4669112"/>
            <a:ext cx="415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Повезло — ничего менять не пришлось!</a:t>
            </a:r>
          </a:p>
        </p:txBody>
      </p:sp>
    </p:spTree>
    <p:extLst>
      <p:ext uri="{BB962C8B-B14F-4D97-AF65-F5344CB8AC3E}">
        <p14:creationId xmlns:p14="http://schemas.microsoft.com/office/powerpoint/2010/main" val="1397413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944</Words>
  <Application>Microsoft Office PowerPoint</Application>
  <PresentationFormat>Экран (4:3)</PresentationFormat>
  <Paragraphs>298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String Calculator  TDD Kata</vt:lpstr>
      <vt:lpstr>String Calculator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StringCalculator 2</vt:lpstr>
      <vt:lpstr>Презентация PowerPoint</vt:lpstr>
      <vt:lpstr>StringCalculator 3</vt:lpstr>
      <vt:lpstr>Презентация PowerPoint</vt:lpstr>
      <vt:lpstr>StringCalculator 4</vt:lpstr>
      <vt:lpstr>Презентация PowerPoint</vt:lpstr>
      <vt:lpstr>Презентация PowerPoint</vt:lpstr>
      <vt:lpstr>StringCalculator 5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Calculator  TDD Kata</dc:title>
  <dc:creator>Pavel Egorov</dc:creator>
  <cp:lastModifiedBy>Иван Домашних</cp:lastModifiedBy>
  <cp:revision>21</cp:revision>
  <dcterms:created xsi:type="dcterms:W3CDTF">2015-04-30T10:03:11Z</dcterms:created>
  <dcterms:modified xsi:type="dcterms:W3CDTF">2016-07-14T04:07:19Z</dcterms:modified>
</cp:coreProperties>
</file>