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99" r:id="rId2"/>
    <p:sldId id="359" r:id="rId3"/>
    <p:sldId id="360" r:id="rId4"/>
    <p:sldId id="358" r:id="rId5"/>
    <p:sldId id="350" r:id="rId6"/>
    <p:sldId id="320" r:id="rId7"/>
    <p:sldId id="295" r:id="rId8"/>
    <p:sldId id="355" r:id="rId9"/>
    <p:sldId id="356" r:id="rId10"/>
    <p:sldId id="361" r:id="rId11"/>
    <p:sldId id="357" r:id="rId12"/>
    <p:sldId id="352" r:id="rId13"/>
    <p:sldId id="317" r:id="rId14"/>
    <p:sldId id="321" r:id="rId15"/>
    <p:sldId id="32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120" autoAdjust="0"/>
    <p:restoredTop sz="77289" autoAdjust="0"/>
  </p:normalViewPr>
  <p:slideViewPr>
    <p:cSldViewPr>
      <p:cViewPr varScale="1">
        <p:scale>
          <a:sx n="77" d="100"/>
          <a:sy n="77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2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err="1"/>
              <a:t>рефакторингом</a:t>
            </a:r>
            <a:r>
              <a:rPr lang="ru-RU" baseline="0" dirty="0"/>
              <a:t> тесты должны проходить. Если уже добавлен тест, на который не написана реализация – комментируем, </a:t>
            </a:r>
            <a:r>
              <a:rPr lang="ru-RU" baseline="0" dirty="0" err="1"/>
              <a:t>рефакторим</a:t>
            </a:r>
            <a:r>
              <a:rPr lang="ru-RU" baseline="0" dirty="0"/>
              <a:t>, и только потом чиним.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8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14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Autofit/>
          </a:bodyPr>
          <a:lstStyle/>
          <a:p>
            <a:r>
              <a:rPr lang="ru-RU" sz="4400" dirty="0"/>
              <a:t>Качество кода - ответственность разработчика!</a:t>
            </a:r>
          </a:p>
        </p:txBody>
      </p:sp>
      <p:pic>
        <p:nvPicPr>
          <p:cNvPr id="2052" name="Picture 4" descr="http://www.wired.com/images_blogs/threatlevel/2012/06/uncle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72" y="1916832"/>
            <a:ext cx="3919655" cy="470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/>
              <a:t>Как сделать так, </a:t>
            </a:r>
            <a:br>
              <a:rPr lang="ru-RU" sz="4800" dirty="0"/>
            </a:br>
            <a:r>
              <a:rPr lang="ru-RU" sz="4800" dirty="0"/>
              <a:t>чтобы все писали тесты?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Ping pong</a:t>
            </a:r>
          </a:p>
          <a:p>
            <a:r>
              <a:rPr lang="en-US" dirty="0"/>
              <a:t>Devil's advocate</a:t>
            </a:r>
            <a:endParaRPr lang="ru-RU" dirty="0"/>
          </a:p>
          <a:p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Code-Kata</a:t>
            </a:r>
            <a:endParaRPr lang="ru-RU" sz="6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90" y="1417638"/>
            <a:ext cx="4506019" cy="337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84784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    // throws </a:t>
            </a:r>
            <a:r>
              <a:rPr lang="en-US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GameIsOverException</a:t>
            </a:r>
            <a:endParaRPr lang="en-US" alt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void Roll(</a:t>
            </a:r>
            <a:r>
              <a:rPr lang="en-US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&lt;Frame&gt; </a:t>
            </a:r>
            <a:r>
              <a:rPr lang="en-US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GetFrames</a:t>
            </a: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 Score { get;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Сначала пишем рабочий код, </a:t>
            </a:r>
          </a:p>
          <a:p>
            <a:pPr marL="0" indent="0" algn="ctr">
              <a:buNone/>
            </a:pPr>
            <a:r>
              <a:rPr lang="ru-RU" dirty="0"/>
              <a:t>а потом уже некогда писать тесты,</a:t>
            </a:r>
          </a:p>
          <a:p>
            <a:pPr marL="0" indent="0" algn="ctr">
              <a:buNone/>
            </a:pPr>
            <a:r>
              <a:rPr lang="ru-RU" dirty="0"/>
              <a:t>да и желания тоже нет.</a:t>
            </a:r>
          </a:p>
        </p:txBody>
      </p:sp>
    </p:spTree>
    <p:extLst>
      <p:ext uri="{BB962C8B-B14F-4D97-AF65-F5344CB8AC3E}">
        <p14:creationId xmlns:p14="http://schemas.microsoft.com/office/powerpoint/2010/main" val="15418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Писать тесты одновременно с кодом!</a:t>
            </a:r>
          </a:p>
        </p:txBody>
      </p:sp>
    </p:spTree>
    <p:extLst>
      <p:ext uri="{BB962C8B-B14F-4D97-AF65-F5344CB8AC3E}">
        <p14:creationId xmlns:p14="http://schemas.microsoft.com/office/powerpoint/2010/main" val="6599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852" y="254409"/>
            <a:ext cx="8229600" cy="1143000"/>
          </a:xfrm>
        </p:spPr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TDD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876256" y="2636912"/>
            <a:ext cx="1656184" cy="165618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059832" y="2636912"/>
            <a:ext cx="1656184" cy="16561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кругленная соединительная линия 7"/>
          <p:cNvCxnSpPr>
            <a:stCxn id="5" idx="7"/>
            <a:endCxn id="4" idx="1"/>
          </p:cNvCxnSpPr>
          <p:nvPr/>
        </p:nvCxnSpPr>
        <p:spPr>
          <a:xfrm rot="5400000" flipH="1" flipV="1">
            <a:off x="5796136" y="1556792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>
            <a:stCxn id="4" idx="3"/>
            <a:endCxn id="5" idx="5"/>
          </p:cNvCxnSpPr>
          <p:nvPr/>
        </p:nvCxnSpPr>
        <p:spPr>
          <a:xfrm rot="5400000">
            <a:off x="5796136" y="2727890"/>
            <a:ext cx="12700" cy="2645326"/>
          </a:xfrm>
          <a:prstGeom prst="curvedConnector3">
            <a:avLst>
              <a:gd name="adj1" fmla="val 3709787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2963" y="1704449"/>
            <a:ext cx="22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 Write Test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7979" y="4578849"/>
            <a:ext cx="4294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Write Implementation</a:t>
            </a:r>
            <a:endParaRPr lang="ru-RU" sz="3200" dirty="0"/>
          </a:p>
        </p:txBody>
      </p:sp>
      <p:cxnSp>
        <p:nvCxnSpPr>
          <p:cNvPr id="17" name="Скругленная соединительная линия 16"/>
          <p:cNvCxnSpPr>
            <a:stCxn id="5" idx="3"/>
            <a:endCxn id="5" idx="1"/>
          </p:cNvCxnSpPr>
          <p:nvPr/>
        </p:nvCxnSpPr>
        <p:spPr>
          <a:xfrm rot="5400000" flipH="1">
            <a:off x="2716826" y="3465004"/>
            <a:ext cx="1171098" cy="12700"/>
          </a:xfrm>
          <a:prstGeom prst="curvedConnector5">
            <a:avLst>
              <a:gd name="adj1" fmla="val -19520"/>
              <a:gd name="adj2" fmla="val 12931031"/>
              <a:gd name="adj3" fmla="val 11952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3178966"/>
            <a:ext cx="249093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3. Refactoring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769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Начинайте с теста</a:t>
            </a:r>
          </a:p>
          <a:p>
            <a:r>
              <a:rPr lang="ru-RU" dirty="0"/>
              <a:t>Двигайтесь маленькими шажками</a:t>
            </a:r>
          </a:p>
          <a:p>
            <a:pPr lvl="1"/>
            <a:r>
              <a:rPr lang="ru-RU" dirty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/>
              <a:t>Добавьте простейший код, проходящий тест. Например, заглушку</a:t>
            </a:r>
          </a:p>
          <a:p>
            <a:r>
              <a:rPr lang="ru-RU" dirty="0"/>
              <a:t>Один красный тест в каждый момент</a:t>
            </a:r>
          </a:p>
          <a:p>
            <a:r>
              <a:rPr lang="ru-RU" dirty="0"/>
              <a:t>Планируйте шажки наперед</a:t>
            </a:r>
          </a:p>
          <a:p>
            <a:r>
              <a:rPr lang="ru-RU" dirty="0"/>
              <a:t>Не забывайте про </a:t>
            </a:r>
            <a:r>
              <a:rPr lang="ru-RU" dirty="0" err="1"/>
              <a:t>рефакторинг</a:t>
            </a:r>
            <a:endParaRPr lang="en-US" dirty="0"/>
          </a:p>
          <a:p>
            <a:pPr lvl="1"/>
            <a:r>
              <a:rPr lang="ru-RU" dirty="0"/>
              <a:t>Перед </a:t>
            </a:r>
            <a:r>
              <a:rPr lang="ru-RU" dirty="0" err="1"/>
              <a:t>рефакторингом</a:t>
            </a:r>
            <a:r>
              <a:rPr lang="ru-RU" dirty="0"/>
              <a:t> тесты должны проходить</a:t>
            </a:r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r>
              <a:rPr lang="ru-RU" dirty="0"/>
              <a:t> ваши возражения?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pPr marL="0" indent="0">
              <a:buNone/>
            </a:pPr>
            <a:r>
              <a:rPr lang="ru-RU" dirty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http://www.msr-waypoint.net/en-us/groups/ese/nagappan_tdd.pdf</a:t>
            </a:r>
            <a:endParaRPr lang="ru-RU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Менеджер не разрешит!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12620</TotalTime>
  <Words>385</Words>
  <Application>Microsoft Office PowerPoint</Application>
  <PresentationFormat>Экран (4:3)</PresentationFormat>
  <Paragraphs>81</Paragraphs>
  <Slides>15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Test Driven Development</vt:lpstr>
      <vt:lpstr>Проблема</vt:lpstr>
      <vt:lpstr>Решение</vt:lpstr>
      <vt:lpstr>Цикл TDD</vt:lpstr>
      <vt:lpstr>Принципы</vt:lpstr>
      <vt:lpstr>TDD Demo</vt:lpstr>
      <vt:lpstr>TDD ваши возражения?</vt:lpstr>
      <vt:lpstr>TDD</vt:lpstr>
      <vt:lpstr>Менеджер не разрешит!?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Практика</vt:lpstr>
      <vt:lpstr>Scoring Bowling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160</cp:revision>
  <dcterms:created xsi:type="dcterms:W3CDTF">2013-06-28T10:07:11Z</dcterms:created>
  <dcterms:modified xsi:type="dcterms:W3CDTF">2016-07-14T04:42:38Z</dcterms:modified>
</cp:coreProperties>
</file>