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0"/>
  </p:notesMasterIdLst>
  <p:sldIdLst>
    <p:sldId id="362" r:id="rId3"/>
    <p:sldId id="359" r:id="rId4"/>
    <p:sldId id="360" r:id="rId5"/>
    <p:sldId id="358" r:id="rId6"/>
    <p:sldId id="363" r:id="rId7"/>
    <p:sldId id="364" r:id="rId8"/>
    <p:sldId id="295" r:id="rId9"/>
    <p:sldId id="355" r:id="rId10"/>
    <p:sldId id="356" r:id="rId11"/>
    <p:sldId id="361" r:id="rId12"/>
    <p:sldId id="357" r:id="rId13"/>
    <p:sldId id="352" r:id="rId14"/>
    <p:sldId id="317" r:id="rId15"/>
    <p:sldId id="321" r:id="rId16"/>
    <p:sldId id="322" r:id="rId17"/>
    <p:sldId id="366" r:id="rId18"/>
    <p:sldId id="3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</p14:sldIdLst>
        </p14:section>
        <p14:section name="О TDD" id="{97D03137-2B13-418C-BFD7-0213720A593A}">
          <p14:sldIdLst>
            <p14:sldId id="359"/>
            <p14:sldId id="360"/>
            <p14:sldId id="358"/>
            <p14:sldId id="363"/>
          </p14:sldIdLst>
        </p14:section>
        <p14:section name="String Calculator" id="{094A7D8C-9AED-4B70-AFAE-24569F95BC32}">
          <p14:sldIdLst>
            <p14:sldId id="364"/>
          </p14:sldIdLst>
        </p14:section>
        <p14:section name="Внедрение TDD" id="{1C34B0FA-3899-410B-85FB-76386669F762}">
          <p14:sldIdLst>
            <p14:sldId id="295"/>
            <p14:sldId id="355"/>
            <p14:sldId id="356"/>
            <p14:sldId id="361"/>
            <p14:sldId id="357"/>
            <p14:sldId id="352"/>
            <p14:sldId id="317"/>
          </p14:sldIdLst>
        </p14:section>
        <p14:section name="Scoring Bowling" id="{35EDF145-9637-4835-9446-D98F4D00875B}">
          <p14:sldIdLst>
            <p14:sldId id="321"/>
            <p14:sldId id="322"/>
            <p14:sldId id="366"/>
          </p14:sldIdLst>
        </p14:section>
        <p14:section name="Заключение" id="{AA203E91-F98F-41A1-8F75-19A6FD21C12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19" autoAdjust="0"/>
    <p:restoredTop sz="77289" autoAdjust="0"/>
  </p:normalViewPr>
  <p:slideViewPr>
    <p:cSldViewPr>
      <p:cViewPr varScale="1">
        <p:scale>
          <a:sx n="75" d="100"/>
          <a:sy n="75" d="100"/>
        </p:scale>
        <p:origin x="44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tdd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5"/>
            <a:ext cx="9601067" cy="1367555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0" y="1916831"/>
            <a:ext cx="3899959" cy="43918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сделать так, </a:t>
            </a:r>
            <a:br>
              <a:rPr lang="ru-RU" sz="3600" dirty="0"/>
            </a:br>
            <a:r>
              <a:rPr lang="ru-RU" sz="36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kata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33" y="1628775"/>
            <a:ext cx="6239933" cy="467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2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3693617"/>
              </p:ext>
            </p:extLst>
          </p:nvPr>
        </p:nvGraphicFramePr>
        <p:xfrm>
          <a:off x="3200589" y="1447007"/>
          <a:ext cx="5790819" cy="5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589" y="1447007"/>
                        <a:ext cx="5790819" cy="57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295400" y="2017714"/>
            <a:ext cx="9601199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Какое тип парного </a:t>
            </a:r>
            <a:r>
              <a:rPr lang="en-US" altLang="ru-RU" dirty="0"/>
              <a:t>TDD </a:t>
            </a:r>
            <a:r>
              <a:rPr lang="ru-RU" altLang="ru-RU" dirty="0"/>
              <a:t>использовали?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Получалось ли писать простые тесты?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тестов написали?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сделали</a:t>
            </a:r>
            <a:r>
              <a:rPr lang="en-US" altLang="ru-RU" dirty="0"/>
              <a:t>? Spare? Strike? Double Strike?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Был ли </a:t>
            </a:r>
            <a:r>
              <a:rPr lang="ru-RU" altLang="ru-RU" dirty="0" err="1"/>
              <a:t>рефакторинг</a:t>
            </a:r>
            <a:r>
              <a:rPr lang="ru-RU" altLang="ru-RU" dirty="0"/>
              <a:t>?</a:t>
            </a:r>
            <a:endParaRPr lang="en-US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Тесты написаны</a:t>
            </a:r>
            <a:endParaRPr lang="en-US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Код готов к тестам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Лучше покрытие тестами</a:t>
            </a:r>
          </a:p>
          <a:p>
            <a:pPr marL="1200095" lvl="1" indent="-457200"/>
            <a:r>
              <a:rPr lang="ru-RU" altLang="ru-RU" dirty="0"/>
              <a:t>Особенно в </a:t>
            </a:r>
            <a:r>
              <a:rPr lang="en-US" altLang="ru-RU" dirty="0"/>
              <a:t>Devil’s advocate</a:t>
            </a:r>
            <a:endParaRPr lang="ru-RU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Эффекты </a:t>
            </a:r>
            <a:r>
              <a:rPr lang="en-US" altLang="ru-RU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1009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Сначала пишем рабочий код, </a:t>
            </a:r>
          </a:p>
          <a:p>
            <a:r>
              <a:rPr lang="ru-RU"/>
              <a:t>а потом уже некогда писать тесты,</a:t>
            </a:r>
          </a:p>
          <a:p>
            <a:r>
              <a:rPr lang="ru-RU"/>
              <a:t>да и желания тоже нет.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Писать тесты одновременно с кодом!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TDD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41019" y="2060848"/>
            <a:ext cx="5709965" cy="3521972"/>
            <a:chOff x="3482379" y="1636615"/>
            <a:chExt cx="5709965" cy="3521972"/>
          </a:xfrm>
        </p:grpSpPr>
        <p:cxnSp>
          <p:nvCxnSpPr>
            <p:cNvPr id="17" name="Скругленная соединительная линия 16"/>
            <p:cNvCxnSpPr>
              <a:stCxn id="5" idx="3"/>
              <a:endCxn id="5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>
              <a:stCxn id="4" idx="3"/>
              <a:endCxn id="5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5" idx="7"/>
              <a:endCxn id="4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0" y="1628779"/>
            <a:ext cx="4800533" cy="4679951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5" name="Скругленная соединительная линия 16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11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4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br>
              <a:rPr lang="en-US" dirty="0"/>
            </a:br>
            <a:r>
              <a:rPr lang="en-US" dirty="0"/>
              <a:t>string calculator</a:t>
            </a:r>
          </a:p>
        </p:txBody>
      </p:sp>
    </p:spTree>
    <p:extLst>
      <p:ext uri="{BB962C8B-B14F-4D97-AF65-F5344CB8AC3E}">
        <p14:creationId xmlns:p14="http://schemas.microsoft.com/office/powerpoint/2010/main" val="30662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5030" b="35751"/>
          <a:stretch/>
        </p:blipFill>
        <p:spPr>
          <a:xfrm>
            <a:off x="7497249" y="2924354"/>
            <a:ext cx="3399284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разработчиков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13404</TotalTime>
  <Words>444</Words>
  <Application>Microsoft Office PowerPoint</Application>
  <PresentationFormat>Широкоэкранный</PresentationFormat>
  <Paragraphs>91</Paragraphs>
  <Slides>17</Slides>
  <Notes>7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demo string calculator</vt:lpstr>
      <vt:lpstr>TDD ваши возражения?</vt:lpstr>
      <vt:lpstr>Эффект от 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Code kata</vt:lpstr>
      <vt:lpstr>Задача Scoring Bowling</vt:lpstr>
      <vt:lpstr>Разбор задачи Scoring Bowling</vt:lpstr>
      <vt:lpstr>Эффекты TDD</vt:lpstr>
      <vt:lpstr>Спецзадание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176</cp:revision>
  <dcterms:created xsi:type="dcterms:W3CDTF">2013-06-28T10:07:11Z</dcterms:created>
  <dcterms:modified xsi:type="dcterms:W3CDTF">2017-09-06T16:54:31Z</dcterms:modified>
</cp:coreProperties>
</file>