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80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6687688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59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9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99210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284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92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3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5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804351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983248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91701277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171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41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96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5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3352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7249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59363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593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219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calculator TDD KATA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4E0DDB-5A96-4A7F-8D39-D2556BE0339A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0314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Научи метод </a:t>
            </a:r>
            <a:r>
              <a:rPr lang="en-US" sz="2800" dirty="0"/>
              <a:t>Add </a:t>
            </a:r>
            <a:r>
              <a:rPr lang="ru-RU" sz="2800" dirty="0"/>
              <a:t>обрабатывать символ новой строки между числами (вместо запятых)</a:t>
            </a:r>
            <a:endParaRPr lang="en-US" sz="2800" dirty="0"/>
          </a:p>
          <a:p>
            <a:pPr lvl="1"/>
            <a:r>
              <a:rPr lang="ru-RU" sz="2400" dirty="0"/>
              <a:t>Следующий ввод корректен</a:t>
            </a:r>
            <a:r>
              <a:rPr lang="en-US" sz="2400" dirty="0"/>
              <a:t>:  “1\n2,3”  (</a:t>
            </a:r>
            <a:r>
              <a:rPr lang="ru-RU" sz="2400" dirty="0"/>
              <a:t>будет равен </a:t>
            </a:r>
            <a:r>
              <a:rPr lang="en-US" sz="2400" dirty="0"/>
              <a:t>6)</a:t>
            </a:r>
          </a:p>
          <a:p>
            <a:pPr lvl="1"/>
            <a:r>
              <a:rPr lang="ru-RU" sz="2400" dirty="0"/>
              <a:t>Следующий ввод НЕ корректен</a:t>
            </a:r>
            <a:r>
              <a:rPr lang="en-US" sz="2400" dirty="0"/>
              <a:t>:  “1,\n” (</a:t>
            </a:r>
            <a:r>
              <a:rPr lang="ru-RU" sz="2400" dirty="0"/>
              <a:t>это разъяснение, проверять такие ситуации не требуется</a:t>
            </a:r>
            <a:r>
              <a:rPr lang="en-US" sz="2400" dirty="0"/>
              <a:t>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Поддержка различных разделителей</a:t>
            </a:r>
          </a:p>
          <a:p>
            <a:r>
              <a:rPr lang="ru-RU" sz="2800" dirty="0"/>
              <a:t>Для замены разделителя</a:t>
            </a:r>
            <a:r>
              <a:rPr lang="en-US" sz="2800" dirty="0"/>
              <a:t>, </a:t>
            </a:r>
            <a:r>
              <a:rPr lang="ru-RU" sz="2800" dirty="0"/>
              <a:t>в начале строки может содержаться отдельная линия такого вида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“//[delimiter]\n[numbers…]” </a:t>
            </a:r>
            <a:br>
              <a:rPr lang="en-US" sz="2800" dirty="0"/>
            </a:br>
            <a:endParaRPr lang="en-US" sz="2800" dirty="0"/>
          </a:p>
          <a:p>
            <a:r>
              <a:rPr lang="ru-RU" sz="2800" dirty="0"/>
              <a:t>Например, для</a:t>
            </a:r>
            <a:r>
              <a:rPr lang="en-US" sz="2800" dirty="0"/>
              <a:t> “//;\n1;2” </a:t>
            </a:r>
            <a:r>
              <a:rPr lang="ru-RU" sz="2800" dirty="0"/>
              <a:t>должно вернуться</a:t>
            </a:r>
            <a:r>
              <a:rPr lang="en-US" sz="2800" dirty="0"/>
              <a:t> 3</a:t>
            </a:r>
            <a:r>
              <a:rPr lang="ru-RU" sz="2800" dirty="0"/>
              <a:t>, а разделителем будет</a:t>
            </a:r>
            <a:r>
              <a:rPr lang="en-US" sz="2800" dirty="0"/>
              <a:t> ‘;’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Первая линия с разделителем опциональна</a:t>
            </a:r>
            <a:br>
              <a:rPr lang="ru-RU" sz="2800" dirty="0"/>
            </a:br>
            <a:r>
              <a:rPr lang="ru-RU" sz="2800" dirty="0"/>
              <a:t>Все предыдущие случаи должны быть поддержаны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numbers.Substring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(expr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expr.StartsWith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expr[2];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expr.Substring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delimiter };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Вызов </a:t>
            </a:r>
            <a:r>
              <a:rPr lang="en-US" sz="2800" dirty="0"/>
              <a:t>Add </a:t>
            </a:r>
            <a:r>
              <a:rPr lang="ru-RU" sz="2800" dirty="0"/>
              <a:t>с отрицательным числом должен приводить к исключению с текстом </a:t>
            </a:r>
            <a:r>
              <a:rPr lang="en-US" sz="2800" dirty="0"/>
              <a:t>“negatives not allowed” </a:t>
            </a:r>
            <a:r>
              <a:rPr lang="ru-RU" sz="2800" dirty="0"/>
              <a:t>и переданным отрицательным числом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случае нескольких отрицательных чисел, отобрази их все в тексте исключения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55848"/>
            <a:ext cx="4800600" cy="575287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55848"/>
            <a:ext cx="4800600" cy="575287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(expr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expr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.Contains(</a:t>
            </a:r>
            <a:b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 -5, -100"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62936"/>
            <a:ext cx="4800600" cy="574579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(expr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expr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8550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1295401" y="549276"/>
            <a:ext cx="9601200" cy="575945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(expr, delimiters);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parsedNumbers.Any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?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0;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 {...}</a:t>
            </a:r>
          </a:p>
          <a:p>
            <a:endParaRPr lang="en-US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 {...}</a:t>
            </a: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8FD711-0518-420F-A2FB-7E1BB42F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85" y="549274"/>
            <a:ext cx="6131029" cy="57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Создай простой</a:t>
            </a:r>
            <a:r>
              <a:rPr lang="en-US" dirty="0"/>
              <a:t> String Calculator </a:t>
            </a:r>
            <a:r>
              <a:rPr lang="ru-RU" dirty="0"/>
              <a:t>с методом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Add(string numbers)</a:t>
            </a:r>
            <a:endParaRPr lang="en-US" dirty="0"/>
          </a:p>
          <a:p>
            <a:pPr lvl="1"/>
            <a:r>
              <a:rPr lang="ru-RU" dirty="0"/>
              <a:t>Метод может принимать 0, 1 или 2 числа</a:t>
            </a:r>
            <a:r>
              <a:rPr lang="en-US" dirty="0"/>
              <a:t>, </a:t>
            </a:r>
            <a:r>
              <a:rPr lang="ru-RU" dirty="0"/>
              <a:t>и возвращает их сумму (для пустой строки возвращает 0)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например,</a:t>
            </a:r>
            <a:r>
              <a:rPr lang="en-US" b="1" dirty="0"/>
              <a:t> “” </a:t>
            </a:r>
            <a:r>
              <a:rPr lang="ru-RU" b="1" dirty="0"/>
              <a:t>или</a:t>
            </a:r>
            <a:r>
              <a:rPr lang="en-US" b="1" dirty="0"/>
              <a:t> “1” </a:t>
            </a:r>
            <a:r>
              <a:rPr lang="ru-RU" b="1" dirty="0"/>
              <a:t>или</a:t>
            </a:r>
            <a:r>
              <a:rPr lang="en-US" b="1" dirty="0"/>
              <a:t> “1,2”</a:t>
            </a:r>
            <a:endParaRPr lang="en-US" dirty="0"/>
          </a:p>
          <a:p>
            <a:pPr lvl="1"/>
            <a:r>
              <a:rPr lang="ru-RU" dirty="0"/>
              <a:t>Начни с простого случая пустой строки, а затем рассмотри случаи одного и двух чисел</a:t>
            </a:r>
            <a:endParaRPr lang="en-US" dirty="0"/>
          </a:p>
          <a:p>
            <a:pPr lvl="1"/>
            <a:r>
              <a:rPr lang="ru-RU" dirty="0"/>
              <a:t>Пиши настолько простые решения, насколько это возможно. Это поможет тебе написать тесты, о которых ты даже не задумывался</a:t>
            </a:r>
            <a:endParaRPr lang="en-US" dirty="0"/>
          </a:p>
          <a:p>
            <a:pPr lvl="1"/>
            <a:r>
              <a:rPr lang="ru-RU" dirty="0"/>
              <a:t>Не забывай делать рефакторинг после очередного проходящего теста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62935"/>
            <a:ext cx="4800600" cy="574579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?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: numbers);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returnNumberItself_onSingleNumberInput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2" y="549275"/>
            <a:ext cx="4800597" cy="57594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returnNumberItself_onSingleNumberInput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1" y="5229225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Дублирование в тестах!</a:t>
            </a:r>
            <a:br>
              <a:rPr lang="ru-RU" sz="2800" dirty="0"/>
            </a:br>
            <a:r>
              <a:rPr lang="ru-RU" sz="2800" dirty="0"/>
              <a:t>Время рефакторинга!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399" y="549275"/>
            <a:ext cx="4800601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Научи метод</a:t>
            </a:r>
            <a:r>
              <a:rPr lang="en-US" sz="2800" dirty="0"/>
              <a:t> Add </a:t>
            </a:r>
            <a:r>
              <a:rPr lang="ru-RU" sz="2800" dirty="0"/>
              <a:t>обрабатывать произвольное количество чисел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1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Повезло — ничего менять не пришлось!</a:t>
            </a:r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1573</TotalTime>
  <Words>895</Words>
  <Application>Microsoft Office PowerPoint</Application>
  <PresentationFormat>Широкоэкранный</PresentationFormat>
  <Paragraphs>313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String calculator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 Calculator 2</vt:lpstr>
      <vt:lpstr>Презентация PowerPoint</vt:lpstr>
      <vt:lpstr>String Calculator 3</vt:lpstr>
      <vt:lpstr>Презентация PowerPoint</vt:lpstr>
      <vt:lpstr>String Calculator 4</vt:lpstr>
      <vt:lpstr>Презентация PowerPoint</vt:lpstr>
      <vt:lpstr>Презентация PowerPoint</vt:lpstr>
      <vt:lpstr>String 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Иван Домашних</cp:lastModifiedBy>
  <cp:revision>51</cp:revision>
  <dcterms:created xsi:type="dcterms:W3CDTF">2015-04-30T10:03:11Z</dcterms:created>
  <dcterms:modified xsi:type="dcterms:W3CDTF">2017-11-12T19:47:09Z</dcterms:modified>
</cp:coreProperties>
</file>