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0"/>
  </p:notesMasterIdLst>
  <p:sldIdLst>
    <p:sldId id="373" r:id="rId3"/>
    <p:sldId id="385" r:id="rId4"/>
    <p:sldId id="366" r:id="rId5"/>
    <p:sldId id="367" r:id="rId6"/>
    <p:sldId id="368" r:id="rId7"/>
    <p:sldId id="369" r:id="rId8"/>
    <p:sldId id="370" r:id="rId9"/>
    <p:sldId id="371" r:id="rId10"/>
    <p:sldId id="307" r:id="rId11"/>
    <p:sldId id="374" r:id="rId12"/>
    <p:sldId id="339" r:id="rId13"/>
    <p:sldId id="386" r:id="rId14"/>
    <p:sldId id="387" r:id="rId15"/>
    <p:sldId id="388" r:id="rId16"/>
    <p:sldId id="338" r:id="rId17"/>
    <p:sldId id="376" r:id="rId18"/>
    <p:sldId id="389" r:id="rId19"/>
    <p:sldId id="390" r:id="rId20"/>
    <p:sldId id="391" r:id="rId21"/>
    <p:sldId id="383" r:id="rId22"/>
    <p:sldId id="378" r:id="rId23"/>
    <p:sldId id="384" r:id="rId24"/>
    <p:sldId id="377" r:id="rId25"/>
    <p:sldId id="382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86"/>
            <p14:sldId id="387"/>
            <p14:sldId id="388"/>
            <p14:sldId id="338"/>
            <p14:sldId id="376"/>
            <p14:sldId id="389"/>
            <p14:sldId id="390"/>
            <p14:sldId id="391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85" d="100"/>
          <a:sy n="85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уже применял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ru-RU" baseline="0" dirty="0" smtClean="0"/>
              <a:t> или подобные тесты?</a:t>
            </a:r>
            <a:br>
              <a:rPr lang="ru-RU" baseline="0" dirty="0" smtClean="0"/>
            </a:br>
            <a:r>
              <a:rPr lang="ru-RU" dirty="0" smtClean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</a:t>
            </a:r>
            <a:r>
              <a:rPr lang="ru-RU" baseline="0" dirty="0" smtClean="0"/>
              <a:t> обратная связь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доверие к коду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не пишем тесты сразу?</a:t>
            </a:r>
          </a:p>
          <a:p>
            <a:r>
              <a:rPr lang="ru-RU" dirty="0" err="1" smtClean="0"/>
              <a:t>Спойлер</a:t>
            </a:r>
            <a:r>
              <a:rPr lang="ru-RU" baseline="0" dirty="0" smtClean="0"/>
              <a:t> для </a:t>
            </a:r>
            <a:r>
              <a:rPr lang="en-US" baseline="0" dirty="0" smtClean="0"/>
              <a:t>TDD</a:t>
            </a:r>
            <a:endParaRPr lang="ru-RU" dirty="0" smtClean="0"/>
          </a:p>
          <a:p>
            <a:r>
              <a:rPr lang="ru-RU" baseline="0" dirty="0" smtClean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Непонятное </a:t>
            </a:r>
            <a:r>
              <a:rPr lang="en-US" baseline="0" dirty="0" smtClean="0"/>
              <a:t>API </a:t>
            </a:r>
            <a:r>
              <a:rPr lang="ru-RU" baseline="0" dirty="0" smtClean="0"/>
              <a:t>у тестового </a:t>
            </a:r>
            <a:r>
              <a:rPr lang="ru-RU" baseline="0" dirty="0" err="1" smtClean="0"/>
              <a:t>фреймворка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Spoiler Alert</a:t>
            </a:r>
            <a:r>
              <a:rPr lang="ru-RU" dirty="0" smtClean="0"/>
              <a:t>!</a:t>
            </a:r>
            <a:r>
              <a:rPr lang="ru-RU" baseline="0" dirty="0" smtClean="0"/>
              <a:t> Блок «</a:t>
            </a:r>
            <a:r>
              <a:rPr lang="en-US" baseline="0" dirty="0" smtClean="0"/>
              <a:t>Mock and Stub</a:t>
            </a:r>
            <a:r>
              <a:rPr lang="ru-RU" baseline="0" dirty="0" smtClean="0"/>
              <a:t>»</a:t>
            </a:r>
          </a:p>
          <a:p>
            <a:r>
              <a:rPr lang="ru-RU" baseline="0" dirty="0" smtClean="0"/>
              <a:t>На этом слайде мы видим </a:t>
            </a:r>
            <a:r>
              <a:rPr lang="en-US" baseline="0" dirty="0" smtClean="0"/>
              <a:t>setup</a:t>
            </a:r>
            <a:r>
              <a:rPr lang="ru-RU" baseline="0" dirty="0" smtClean="0"/>
              <a:t> для функциональных тестов с созданием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к основным внутренним сервисам.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2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TearDown</a:t>
            </a:r>
            <a:r>
              <a:rPr lang="en-US" baseline="0" dirty="0" smtClean="0"/>
              <a:t> </a:t>
            </a:r>
            <a:r>
              <a:rPr lang="ru-RU" baseline="0" dirty="0" smtClean="0"/>
              <a:t>обычно содержит в себе методы для «зачистки» за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</a:t>
            </a:r>
            <a:r>
              <a:rPr lang="en-US" baseline="0" dirty="0" err="1" smtClean="0"/>
              <a:t>ObjectMother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Сначала определяется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 = </a:t>
            </a:r>
            <a:r>
              <a:rPr lang="en-US" baseline="0" dirty="0" err="1" smtClean="0"/>
              <a:t>GenerateSubmissionMeta</a:t>
            </a:r>
            <a:r>
              <a:rPr lang="en-US" baseline="0" dirty="0" smtClean="0"/>
              <a:t>()</a:t>
            </a:r>
            <a:r>
              <a:rPr lang="ru-RU" baseline="0" dirty="0" smtClean="0"/>
              <a:t>, а затем в а дописываются/изменяются поля, которые мы хотим проверить.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TestDataBuilder</a:t>
            </a:r>
            <a:r>
              <a:rPr lang="en-US" baseline="0" dirty="0" smtClean="0"/>
              <a:t> </a:t>
            </a:r>
            <a:r>
              <a:rPr lang="ru-RU" baseline="0" dirty="0" smtClean="0"/>
              <a:t>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TestUserBuilder.cs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Ещё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</a:t>
            </a:r>
            <a:r>
              <a:rPr lang="ru-RU" baseline="0" dirty="0" smtClean="0"/>
              <a:t>умеет такие классные штуки, которые не умеют другие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 =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TestCaseSourse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err="1" smtClean="0"/>
              <a:t>TestaCase</a:t>
            </a:r>
            <a:r>
              <a:rPr lang="en-US" baseline="0" dirty="0" smtClean="0"/>
              <a:t> </a:t>
            </a:r>
            <a:r>
              <a:rPr lang="ru-RU" baseline="0" dirty="0" smtClean="0"/>
              <a:t>в качестве параметров можно указать</a:t>
            </a:r>
            <a:r>
              <a:rPr lang="en-US" baseline="0" dirty="0" smtClean="0"/>
              <a:t> </a:t>
            </a:r>
            <a:r>
              <a:rPr lang="ru-RU" baseline="0" dirty="0" smtClean="0"/>
              <a:t>только типы, поддерживаемые </a:t>
            </a:r>
            <a:r>
              <a:rPr lang="en-US" baseline="0" dirty="0" smtClean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системные</a:t>
            </a:r>
            <a:r>
              <a:rPr lang="ru-RU" baseline="0" dirty="0" smtClean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одноразмерный массив, содержащий константы и системные типы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вы</a:t>
            </a:r>
            <a:r>
              <a:rPr lang="ru-RU" baseline="0" dirty="0" smtClean="0"/>
              <a:t> видите такой тест.</a:t>
            </a:r>
          </a:p>
          <a:p>
            <a:r>
              <a:rPr lang="ru-RU" baseline="0" dirty="0" smtClean="0"/>
              <a:t>Как его можно улучшить?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</a:t>
            </a:r>
            <a:r>
              <a:rPr lang="ru-RU" baseline="0" dirty="0" smtClean="0"/>
              <a:t> что в тесте можно вернуть не только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можно ожидать </a:t>
            </a:r>
            <a:r>
              <a:rPr lang="en-US" baseline="0" dirty="0" smtClean="0"/>
              <a:t>Exception’</a:t>
            </a:r>
            <a:r>
              <a:rPr lang="ru-RU" baseline="0" dirty="0" smtClean="0"/>
              <a:t>ы. Да ещё и сообщение проверить.</a:t>
            </a:r>
            <a:r>
              <a:rPr lang="en-US" baseline="0" dirty="0" smtClean="0"/>
              <a:t> </a:t>
            </a:r>
            <a:r>
              <a:rPr lang="ru-RU" baseline="0" dirty="0" smtClean="0"/>
              <a:t>Это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2.x</a:t>
            </a:r>
            <a:r>
              <a:rPr lang="ru-RU" baseline="0" dirty="0" smtClean="0"/>
              <a:t>. В </a:t>
            </a:r>
            <a:r>
              <a:rPr lang="en-US" baseline="0" dirty="0" smtClean="0"/>
              <a:t>nUnit3 </a:t>
            </a:r>
            <a:r>
              <a:rPr lang="ru-RU" baseline="0" dirty="0" smtClean="0"/>
              <a:t>немного другой синтаксис.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NUnit</a:t>
            </a:r>
            <a:r>
              <a:rPr lang="ru-RU" baseline="0" dirty="0" smtClean="0"/>
              <a:t> умеет много всего интересного. Просмотрите хотя бы один раз его документацию на </a:t>
            </a:r>
            <a:r>
              <a:rPr lang="en-US" baseline="0" dirty="0" smtClean="0"/>
              <a:t>nunit.org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Вот пример того, что можно там найти.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[Timeout]</a:t>
            </a:r>
            <a:endParaRPr lang="ru-RU" dirty="0" smtClean="0"/>
          </a:p>
          <a:p>
            <a:r>
              <a:rPr lang="ru-RU" dirty="0" smtClean="0"/>
              <a:t>- : Достаточно</a:t>
            </a:r>
            <a:r>
              <a:rPr lang="ru-RU" baseline="0" dirty="0" smtClean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пользоваться </a:t>
            </a:r>
            <a:r>
              <a:rPr lang="en-US" baseline="0" dirty="0" smtClean="0"/>
              <a:t>Timeout’</a:t>
            </a:r>
            <a:r>
              <a:rPr lang="ru-RU" baseline="0" dirty="0" smtClean="0"/>
              <a:t>ом? Какое значение в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адекватное?</a:t>
            </a:r>
          </a:p>
          <a:p>
            <a:r>
              <a:rPr lang="ru-RU" baseline="0" dirty="0" smtClean="0"/>
              <a:t>Что он должен ловить?</a:t>
            </a:r>
          </a:p>
          <a:p>
            <a:r>
              <a:rPr lang="en-US" baseline="0" dirty="0" smtClean="0"/>
              <a:t>O(n)</a:t>
            </a:r>
          </a:p>
          <a:p>
            <a:r>
              <a:rPr lang="en-US" baseline="0" dirty="0" smtClean="0"/>
              <a:t>O(n^2)</a:t>
            </a:r>
            <a:r>
              <a:rPr lang="ru-RU" baseline="0" dirty="0" smtClean="0"/>
              <a:t> и прочее.</a:t>
            </a:r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ты?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Что должно быть сначала, а что в конце?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перепутать местами </a:t>
            </a:r>
            <a:r>
              <a:rPr lang="en-US" baseline="0" dirty="0" smtClean="0"/>
              <a:t>actual </a:t>
            </a:r>
            <a:r>
              <a:rPr lang="ru-RU" baseline="0" dirty="0" smtClean="0"/>
              <a:t>и </a:t>
            </a:r>
            <a:r>
              <a:rPr lang="en-US" baseline="0" dirty="0" smtClean="0"/>
              <a:t>expected, </a:t>
            </a:r>
            <a:r>
              <a:rPr lang="ru-RU" baseline="0" dirty="0" smtClean="0"/>
              <a:t>то при срабатывании теста </a:t>
            </a:r>
            <a:r>
              <a:rPr lang="en-US" baseline="0" dirty="0" smtClean="0"/>
              <a:t>output </a:t>
            </a:r>
            <a:r>
              <a:rPr lang="ru-RU" baseline="0" dirty="0" smtClean="0"/>
              <a:t>будет не ясен.</a:t>
            </a:r>
          </a:p>
          <a:p>
            <a:r>
              <a:rPr lang="ru-RU" baseline="0" dirty="0" smtClean="0"/>
              <a:t>«</a:t>
            </a:r>
            <a:r>
              <a:rPr lang="ru-RU" baseline="0" dirty="0" err="1" smtClean="0"/>
              <a:t>эээээ</a:t>
            </a:r>
            <a:r>
              <a:rPr lang="ru-RU" baseline="0" dirty="0" smtClean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Открывает, показываем.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</a:t>
            </a:r>
            <a:r>
              <a:rPr lang="ru-RU" baseline="0" dirty="0" smtClean="0"/>
              <a:t>реализаций</a:t>
            </a:r>
            <a:r>
              <a:rPr lang="ru-RU" baseline="0" dirty="0"/>
              <a:t>, но не успел написать тесты</a:t>
            </a:r>
            <a:r>
              <a:rPr lang="ru-RU" baseline="0" dirty="0" smtClean="0"/>
              <a:t>…</a:t>
            </a:r>
          </a:p>
          <a:p>
            <a:r>
              <a:rPr lang="ru-RU" baseline="0" dirty="0" smtClean="0"/>
              <a:t>Итак, на первую часть даётся час, потому полчаса на </a:t>
            </a:r>
            <a:r>
              <a:rPr lang="en-US" baseline="0" dirty="0" smtClean="0"/>
              <a:t>do not open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 smtClean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Опытный инженер сразу увидит дорогие операции для </a:t>
            </a:r>
            <a:r>
              <a:rPr lang="en-US" baseline="0" dirty="0" smtClean="0"/>
              <a:t>List’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Нужно создать цикл 10_000 повторений.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это признак </a:t>
            </a:r>
            <a:r>
              <a:rPr lang="en-US" baseline="0" dirty="0" err="1" smtClean="0"/>
              <a:t>Overspecification</a:t>
            </a:r>
            <a:r>
              <a:rPr lang="en-US" baseline="0" dirty="0" smtClean="0"/>
              <a:t> </a:t>
            </a:r>
            <a:r>
              <a:rPr lang="ru-RU" baseline="0" dirty="0" smtClean="0"/>
              <a:t>из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, что не есть хорошо.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Легко писать тесты по существующему проверенному коду и/или спецификации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Тесты не заменяют </a:t>
            </a:r>
            <a:r>
              <a:rPr lang="en-US" baseline="0" dirty="0" smtClean="0"/>
              <a:t>CR</a:t>
            </a:r>
            <a:endParaRPr lang="ru-R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 </a:t>
            </a:r>
            <a:r>
              <a:rPr lang="ru-RU" baseline="0" dirty="0" smtClean="0"/>
              <a:t>не заменяет тестов. И то, и другое – инструменты, которыми можно предотвратить </a:t>
            </a:r>
            <a:r>
              <a:rPr lang="ru-RU" b="1" baseline="0" dirty="0" smtClean="0"/>
              <a:t>почти</a:t>
            </a:r>
            <a:r>
              <a:rPr lang="ru-RU" baseline="0" dirty="0" smtClean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ru-RU" baseline="0" dirty="0" smtClean="0"/>
              <a:t> дают доверие к коду, но только если есть доверие к самим тестам</a:t>
            </a:r>
          </a:p>
          <a:p>
            <a:r>
              <a:rPr lang="ru-RU" baseline="0" dirty="0" smtClean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 smtClean="0"/>
              <a:t>Поэтому</a:t>
            </a:r>
            <a:r>
              <a:rPr lang="ru-RU" baseline="0" dirty="0" smtClean="0"/>
              <a:t> для тестов критически важно быть читаемыми и понятными.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метод какого-то класса. По умолчанию взят случай </a:t>
            </a:r>
            <a:r>
              <a:rPr lang="en-US" baseline="0" dirty="0" smtClean="0"/>
              <a:t>Success</a:t>
            </a:r>
            <a:r>
              <a:rPr lang="ru-RU" baseline="0" dirty="0" smtClean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 smtClean="0"/>
          </a:p>
          <a:p>
            <a:r>
              <a:rPr lang="ru-RU" dirty="0" smtClean="0"/>
              <a:t>Резюме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нейминг</a:t>
            </a:r>
            <a:r>
              <a:rPr lang="ru-RU" baseline="0" dirty="0" smtClean="0"/>
              <a:t> – наше всё и не только для основного кода, но и для тестов.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большое</a:t>
            </a:r>
            <a:r>
              <a:rPr lang="ru-RU" baseline="0" dirty="0" smtClean="0"/>
              <a:t> количество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 (см. по ссылке), здесь приведены лишь 4 из самых злостных и часто встречающихся.</a:t>
            </a:r>
          </a:p>
          <a:p>
            <a:endParaRPr lang="ru-RU" dirty="0" smtClean="0"/>
          </a:p>
          <a:p>
            <a:r>
              <a:rPr lang="ru-RU" b="1" dirty="0" smtClean="0"/>
              <a:t>Открой</a:t>
            </a:r>
            <a:r>
              <a:rPr lang="ru-RU" b="1" baseline="0" dirty="0" smtClean="0"/>
              <a:t> файл с примерами</a:t>
            </a:r>
            <a:r>
              <a:rPr lang="en-US" b="1" baseline="0" dirty="0" smtClean="0"/>
              <a:t>.</a:t>
            </a:r>
            <a:endParaRPr lang="ru-RU" b="1" dirty="0" smtClean="0"/>
          </a:p>
          <a:p>
            <a:r>
              <a:rPr lang="ru-RU" dirty="0" smtClean="0"/>
              <a:t>Сначала спроси,</a:t>
            </a:r>
            <a:r>
              <a:rPr lang="ru-RU" baseline="0" dirty="0" smtClean="0"/>
              <a:t> что лишнего видят слушатели, потом объясни, если не сказали всего.</a:t>
            </a:r>
          </a:p>
          <a:p>
            <a:endParaRPr lang="ru-RU" dirty="0" smtClean="0"/>
          </a:p>
          <a:p>
            <a:r>
              <a:rPr lang="en-US" dirty="0" smtClean="0"/>
              <a:t>Local</a:t>
            </a:r>
            <a:r>
              <a:rPr lang="en-US" baseline="0" dirty="0" smtClean="0"/>
              <a:t> </a:t>
            </a:r>
            <a:r>
              <a:rPr lang="en-US" baseline="0" dirty="0"/>
              <a:t>Hero – </a:t>
            </a:r>
            <a:r>
              <a:rPr lang="ru-RU" baseline="0" dirty="0"/>
              <a:t>не будет работать на других </a:t>
            </a:r>
            <a:r>
              <a:rPr lang="ru-RU" baseline="0" dirty="0" smtClean="0"/>
              <a:t>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</a:t>
            </a:r>
            <a:r>
              <a:rPr lang="ru-RU" dirty="0" smtClean="0"/>
              <a:t>кидает.</a:t>
            </a:r>
            <a:endParaRPr lang="ru-RU" dirty="0"/>
          </a:p>
          <a:p>
            <a:r>
              <a:rPr lang="ru-RU" dirty="0" smtClean="0"/>
              <a:t>	История:</a:t>
            </a:r>
            <a:r>
              <a:rPr lang="ru-RU" baseline="0" dirty="0" smtClean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Free </a:t>
            </a:r>
            <a:r>
              <a:rPr lang="en-US" dirty="0"/>
              <a:t>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</a:t>
            </a:r>
            <a:r>
              <a:rPr lang="ru-RU" baseline="0" dirty="0" smtClean="0"/>
              <a:t>.</a:t>
            </a:r>
            <a:endParaRPr lang="ru-RU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983"/>
          <a:stretch/>
        </p:blipFill>
        <p:spPr>
          <a:xfrm>
            <a:off x="2405064" y="1628800"/>
            <a:ext cx="738187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3632" y="1916832"/>
            <a:ext cx="7344816" cy="349863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TearDown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1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tretch/>
        </p:blipFill>
        <p:spPr>
          <a:xfrm>
            <a:off x="3085532" y="1628775"/>
            <a:ext cx="6020935" cy="4679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14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6258" y="1341439"/>
            <a:ext cx="9610278" cy="526696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Порефакторим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0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908720"/>
            <a:ext cx="1215023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rauzergid.ru/wp-content/uploads/2016/10/rezhim-inkognito-v-ope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620688"/>
            <a:ext cx="5143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13558</TotalTime>
  <Words>1177</Words>
  <Application>Microsoft Office PowerPoint</Application>
  <PresentationFormat>Широкоэкранный</PresentationFormat>
  <Paragraphs>247</Paragraphs>
  <Slides>27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пишем тесты легко</vt:lpstr>
      <vt:lpstr>Борьба с дублированием</vt:lpstr>
      <vt:lpstr>Setup</vt:lpstr>
      <vt:lpstr>TearDown</vt:lpstr>
      <vt:lpstr>Object Mother</vt:lpstr>
      <vt:lpstr>Parametrized tests</vt:lpstr>
      <vt:lpstr>Пример спецификации тестами</vt:lpstr>
      <vt:lpstr>Порефакторим?</vt:lpstr>
      <vt:lpstr>Презентация PowerPoint</vt:lpstr>
      <vt:lpstr>Презентация PowerPoint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Шеломенцев Иван Антонович</cp:lastModifiedBy>
  <cp:revision>249</cp:revision>
  <dcterms:created xsi:type="dcterms:W3CDTF">2013-06-28T10:07:11Z</dcterms:created>
  <dcterms:modified xsi:type="dcterms:W3CDTF">2017-10-04T10:53:05Z</dcterms:modified>
</cp:coreProperties>
</file>