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3"/>
  </p:notesMasterIdLst>
  <p:sldIdLst>
    <p:sldId id="373" r:id="rId3"/>
    <p:sldId id="375" r:id="rId4"/>
    <p:sldId id="366" r:id="rId5"/>
    <p:sldId id="367" r:id="rId6"/>
    <p:sldId id="368" r:id="rId7"/>
    <p:sldId id="369" r:id="rId8"/>
    <p:sldId id="370" r:id="rId9"/>
    <p:sldId id="371" r:id="rId10"/>
    <p:sldId id="307" r:id="rId11"/>
    <p:sldId id="376" r:id="rId12"/>
    <p:sldId id="374" r:id="rId13"/>
    <p:sldId id="339" r:id="rId14"/>
    <p:sldId id="338" r:id="rId15"/>
    <p:sldId id="383" r:id="rId16"/>
    <p:sldId id="378" r:id="rId17"/>
    <p:sldId id="377" r:id="rId18"/>
    <p:sldId id="382" r:id="rId19"/>
    <p:sldId id="379" r:id="rId20"/>
    <p:sldId id="380" r:id="rId21"/>
    <p:sldId id="3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75"/>
            <p14:sldId id="366"/>
            <p14:sldId id="367"/>
            <p14:sldId id="368"/>
            <p14:sldId id="369"/>
            <p14:sldId id="370"/>
            <p14:sldId id="371"/>
            <p14:sldId id="307"/>
            <p14:sldId id="376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38"/>
            <p14:sldId id="383"/>
            <p14:sldId id="378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3878" autoAdjust="0"/>
  </p:normalViewPr>
  <p:slideViewPr>
    <p:cSldViewPr>
      <p:cViewPr varScale="1">
        <p:scale>
          <a:sx n="67" d="100"/>
          <a:sy n="67" d="100"/>
        </p:scale>
        <p:origin x="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читаемость.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каждом из названий чего-то не хватает.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</a:t>
            </a:r>
            <a:r>
              <a:rPr lang="ru-RU" baseline="0" dirty="0" err="1"/>
              <a:t>служитьспецификацией</a:t>
            </a:r>
            <a:r>
              <a:rPr lang="ru-RU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-patter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/>
              <a:t>TearDown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Comparer, Equal, </a:t>
            </a:r>
            <a:r>
              <a:rPr lang="en-US" dirty="0" err="1"/>
              <a:t>ToString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лучше!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Неинформативные исключения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Expected True but was False</a:t>
            </a:r>
            <a:r>
              <a:rPr lang="ru-RU" dirty="0"/>
              <a:t>»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доступны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 </a:t>
            </a:r>
            <a:r>
              <a:rPr lang="en-US" dirty="0" err="1"/>
              <a:t>Resharper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save_kitten_from_tree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wear_redBlue_suit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12957</TotalTime>
  <Words>349</Words>
  <Application>Microsoft Office PowerPoint</Application>
  <PresentationFormat>Широкоэкранный</PresentationFormat>
  <Paragraphs>121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Тесты как спецификация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Пример спецификации тестами</vt:lpstr>
      <vt:lpstr>пишем тесты легко</vt:lpstr>
      <vt:lpstr>Борьба с дублированием</vt:lpstr>
      <vt:lpstr>Parametrized tests</vt:lpstr>
      <vt:lpstr>Ограничение по времени</vt:lpstr>
      <vt:lpstr>Fluent Assertions</vt:lpstr>
      <vt:lpstr>Фишки Resharper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211</cp:revision>
  <dcterms:created xsi:type="dcterms:W3CDTF">2013-06-28T10:07:11Z</dcterms:created>
  <dcterms:modified xsi:type="dcterms:W3CDTF">2016-10-09T20:14:48Z</dcterms:modified>
</cp:coreProperties>
</file>