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3"/>
  </p:notesMasterIdLst>
  <p:sldIdLst>
    <p:sldId id="373" r:id="rId3"/>
    <p:sldId id="366" r:id="rId4"/>
    <p:sldId id="367" r:id="rId5"/>
    <p:sldId id="368" r:id="rId6"/>
    <p:sldId id="369" r:id="rId7"/>
    <p:sldId id="370" r:id="rId8"/>
    <p:sldId id="371" r:id="rId9"/>
    <p:sldId id="376" r:id="rId10"/>
    <p:sldId id="307" r:id="rId11"/>
    <p:sldId id="374" r:id="rId12"/>
    <p:sldId id="339" r:id="rId13"/>
    <p:sldId id="338" r:id="rId14"/>
    <p:sldId id="383" r:id="rId15"/>
    <p:sldId id="378" r:id="rId16"/>
    <p:sldId id="384" r:id="rId17"/>
    <p:sldId id="377" r:id="rId18"/>
    <p:sldId id="382" r:id="rId19"/>
    <p:sldId id="379" r:id="rId20"/>
    <p:sldId id="380" r:id="rId21"/>
    <p:sldId id="3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38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3878" autoAdjust="0"/>
  </p:normalViewPr>
  <p:slideViewPr>
    <p:cSldViewPr>
      <p:cViewPr varScale="1">
        <p:scale>
          <a:sx n="85" d="100"/>
          <a:sy n="85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10.08.2017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</a:t>
            </a:r>
          </a:p>
          <a:p>
            <a:r>
              <a:rPr lang="ru-RU" baseline="0" dirty="0" smtClean="0"/>
              <a:t>2. Е3: 10 пробелов и символ. Что должно произойти?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плохо.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: Достаточно</a:t>
            </a:r>
            <a:r>
              <a:rPr lang="ru-RU" baseline="0" dirty="0" smtClean="0"/>
              <a:t> грубая проверка производительности.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13305</TotalTime>
  <Words>635</Words>
  <Application>Microsoft Office PowerPoint</Application>
  <PresentationFormat>Широкоэкранный</PresentationFormat>
  <Paragraphs>158</Paragraphs>
  <Slides>20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Parametrized tests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Шеломенцев Иван Антонович</cp:lastModifiedBy>
  <cp:revision>230</cp:revision>
  <dcterms:created xsi:type="dcterms:W3CDTF">2013-06-28T10:07:11Z</dcterms:created>
  <dcterms:modified xsi:type="dcterms:W3CDTF">2017-08-10T08:49:57Z</dcterms:modified>
</cp:coreProperties>
</file>