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4"/>
  </p:notesMasterIdLst>
  <p:sldIdLst>
    <p:sldId id="373" r:id="rId3"/>
    <p:sldId id="375" r:id="rId4"/>
    <p:sldId id="366" r:id="rId5"/>
    <p:sldId id="367" r:id="rId6"/>
    <p:sldId id="368" r:id="rId7"/>
    <p:sldId id="369" r:id="rId8"/>
    <p:sldId id="370" r:id="rId9"/>
    <p:sldId id="371" r:id="rId10"/>
    <p:sldId id="376" r:id="rId11"/>
    <p:sldId id="307" r:id="rId12"/>
    <p:sldId id="374" r:id="rId13"/>
    <p:sldId id="339" r:id="rId14"/>
    <p:sldId id="338" r:id="rId15"/>
    <p:sldId id="383" r:id="rId16"/>
    <p:sldId id="378" r:id="rId17"/>
    <p:sldId id="384" r:id="rId18"/>
    <p:sldId id="377" r:id="rId19"/>
    <p:sldId id="382" r:id="rId20"/>
    <p:sldId id="379" r:id="rId21"/>
    <p:sldId id="380" r:id="rId22"/>
    <p:sldId id="3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</p14:sldIdLst>
        </p14:section>
        <p14:section name="Тесты как спецификация" id="{098AA2A7-86A6-4C3C-8BAC-4427CA36CEDC}">
          <p14:sldIdLst>
            <p14:sldId id="375"/>
            <p14:sldId id="366"/>
            <p14:sldId id="367"/>
            <p14:sldId id="368"/>
            <p14:sldId id="369"/>
            <p14:sldId id="370"/>
            <p14:sldId id="371"/>
            <p14:sldId id="376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38"/>
            <p14:sldId id="383"/>
            <p14:sldId id="378"/>
            <p14:sldId id="384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73878" autoAdjust="0"/>
  </p:normalViewPr>
  <p:slideViewPr>
    <p:cSldViewPr>
      <p:cViewPr varScale="1">
        <p:scale>
          <a:sx n="51" d="100"/>
          <a:sy n="51" d="100"/>
        </p:scale>
        <p:origin x="7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читаемость.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каждом из названий чего-то не хватает.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</a:t>
            </a:r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</a:t>
            </a:r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</a:t>
            </a:r>
            <a:r>
              <a:rPr lang="ru-RU" baseline="0" dirty="0" err="1"/>
              <a:t>служитьспецификацией</a:t>
            </a:r>
            <a:r>
              <a:rPr lang="ru-RU" baseline="0" dirty="0"/>
              <a:t>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es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/>
              <a:t>TearDown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Comparer, </a:t>
            </a:r>
            <a:r>
              <a:rPr lang="en-US" i="1" dirty="0" smtClean="0"/>
              <a:t>Equal, </a:t>
            </a:r>
            <a:r>
              <a:rPr lang="en-US" i="1" dirty="0" err="1" smtClean="0"/>
              <a:t>ToString</a:t>
            </a:r>
            <a:endParaRPr lang="en-US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Собственные </a:t>
            </a:r>
            <a:r>
              <a:rPr lang="en-US" dirty="0" smtClean="0"/>
              <a:t>Assert</a:t>
            </a:r>
            <a:r>
              <a:rPr lang="ru-RU" dirty="0"/>
              <a:t>-ы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</a:t>
            </a:r>
            <a:r>
              <a:rPr lang="ru-RU" dirty="0" smtClean="0"/>
              <a:t>лучше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Assert.That</a:t>
            </a:r>
            <a:r>
              <a:rPr lang="en-US" dirty="0" smtClean="0"/>
              <a:t>(2+2, </a:t>
            </a:r>
            <a:r>
              <a:rPr lang="en-US" dirty="0" err="1" smtClean="0"/>
              <a:t>Is.EqualTo</a:t>
            </a:r>
            <a:r>
              <a:rPr lang="en-US" dirty="0" smtClean="0"/>
              <a:t>(4))</a:t>
            </a:r>
            <a:r>
              <a:rPr lang="ru-RU" dirty="0" smtClean="0"/>
              <a:t> — длиннее.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Неудачная расширяемость:</a:t>
            </a:r>
            <a:br>
              <a:rPr lang="ru-RU" dirty="0" smtClean="0"/>
            </a:br>
            <a:r>
              <a:rPr lang="en-US" dirty="0" err="1" smtClean="0"/>
              <a:t>Assert.That</a:t>
            </a:r>
            <a:r>
              <a:rPr lang="en-US" dirty="0" smtClean="0"/>
              <a:t>(x, </a:t>
            </a:r>
            <a:r>
              <a:rPr lang="en-US" b="1" dirty="0" smtClean="0"/>
              <a:t>new </a:t>
            </a:r>
            <a:r>
              <a:rPr lang="en-US" b="1" dirty="0" err="1" smtClean="0"/>
              <a:t>MyConstraint</a:t>
            </a:r>
            <a:r>
              <a:rPr lang="en-US" b="1" dirty="0" smtClean="0"/>
              <a:t>(...)</a:t>
            </a:r>
            <a:r>
              <a:rPr lang="en-US" dirty="0" smtClean="0"/>
              <a:t>)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 smtClean="0"/>
              <a:t>доступна </a:t>
            </a:r>
            <a:r>
              <a:rPr lang="ru-RU" dirty="0"/>
              <a:t>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 smtClean="0"/>
              <a:t>	.</a:t>
            </a:r>
            <a:r>
              <a:rPr lang="en-US" dirty="0" err="1"/>
              <a:t>ShouldAllBeEquivalentTo</a:t>
            </a:r>
            <a:r>
              <a:rPr lang="en-US" dirty="0"/>
              <a:t>(new [] </a:t>
            </a:r>
            <a:r>
              <a:rPr lang="en-US" dirty="0" smtClean="0"/>
              <a:t>{3,2,1});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без учёта порядка!</a:t>
            </a:r>
            <a:br>
              <a:rPr lang="ru-RU" dirty="0" smtClean="0"/>
            </a:b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</a:t>
            </a:r>
            <a:r>
              <a:rPr lang="en-US" dirty="0"/>
              <a:t>[] {1,2,3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/>
              <a:t>ShouldAllBeEquivalentTo</a:t>
            </a:r>
            <a:r>
              <a:rPr lang="en-US" dirty="0"/>
              <a:t>(new [] {1,2,3},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o </a:t>
            </a:r>
            <a:r>
              <a:rPr lang="en-US" dirty="0"/>
              <a:t>=&gt; </a:t>
            </a:r>
            <a:r>
              <a:rPr lang="en-US" dirty="0" err="1"/>
              <a:t>o.WithStrictOrdering</a:t>
            </a:r>
            <a:r>
              <a:rPr lang="en-US" dirty="0" smtClean="0"/>
              <a:t>());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Live Templates &amp; </a:t>
            </a:r>
            <a:r>
              <a:rPr lang="en-US" sz="4000" dirty="0" err="1" smtClean="0"/>
              <a:t>HotKeys</a:t>
            </a:r>
            <a:r>
              <a:rPr lang="en-US" sz="4000" dirty="0" smtClean="0"/>
              <a:t> (</a:t>
            </a:r>
            <a:r>
              <a:rPr lang="en-US" sz="4000" dirty="0" err="1" smtClean="0"/>
              <a:t>Resharper</a:t>
            </a:r>
            <a:r>
              <a:rPr lang="en-US" sz="4000" dirty="0" smtClean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Тесты </a:t>
            </a:r>
            <a:r>
              <a:rPr lang="ru-RU" dirty="0"/>
              <a:t>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Большие цифры в </a:t>
            </a:r>
            <a:r>
              <a:rPr lang="ru-RU" dirty="0" err="1" smtClean="0"/>
              <a:t>лидерборде</a:t>
            </a:r>
            <a:r>
              <a:rPr lang="ru-RU" dirty="0" smtClean="0"/>
              <a:t> — плохо (</a:t>
            </a:r>
            <a:r>
              <a:rPr lang="en-US" dirty="0" err="1" smtClean="0"/>
              <a:t>Overspecification</a:t>
            </a:r>
            <a:r>
              <a:rPr lang="en-US" smtClean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save_kitten_from_tree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wear_redBlue_suit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13200</TotalTime>
  <Words>361</Words>
  <Application>Microsoft Office PowerPoint</Application>
  <PresentationFormat>Широкоэкранный</PresentationFormat>
  <Paragraphs>125</Paragraphs>
  <Slides>21</Slides>
  <Notes>6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Тесты как спецификация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Parametrized tests</vt:lpstr>
      <vt:lpstr>Ограничение по времени</vt:lpstr>
      <vt:lpstr>Fluent Assertions</vt:lpstr>
      <vt:lpstr>Fluent Assertions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218</cp:revision>
  <dcterms:created xsi:type="dcterms:W3CDTF">2013-06-28T10:07:11Z</dcterms:created>
  <dcterms:modified xsi:type="dcterms:W3CDTF">2017-03-12T10:32:28Z</dcterms:modified>
</cp:coreProperties>
</file>