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3"/>
  </p:notesMasterIdLst>
  <p:sldIdLst>
    <p:sldId id="373" r:id="rId3"/>
    <p:sldId id="366" r:id="rId4"/>
    <p:sldId id="367" r:id="rId5"/>
    <p:sldId id="368" r:id="rId6"/>
    <p:sldId id="369" r:id="rId7"/>
    <p:sldId id="370" r:id="rId8"/>
    <p:sldId id="371" r:id="rId9"/>
    <p:sldId id="376" r:id="rId10"/>
    <p:sldId id="307" r:id="rId11"/>
    <p:sldId id="374" r:id="rId12"/>
    <p:sldId id="339" r:id="rId13"/>
    <p:sldId id="338" r:id="rId14"/>
    <p:sldId id="383" r:id="rId15"/>
    <p:sldId id="378" r:id="rId16"/>
    <p:sldId id="384" r:id="rId17"/>
    <p:sldId id="377" r:id="rId18"/>
    <p:sldId id="382" r:id="rId19"/>
    <p:sldId id="379" r:id="rId20"/>
    <p:sldId id="380" r:id="rId21"/>
    <p:sldId id="3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38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50" d="100"/>
          <a:sy n="50" d="100"/>
        </p:scale>
        <p:origin x="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уже применял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ru-RU" baseline="0" dirty="0" smtClean="0"/>
              <a:t> или подобные тесты?</a:t>
            </a:r>
            <a:br>
              <a:rPr lang="ru-RU" baseline="0" dirty="0" smtClean="0"/>
            </a:br>
            <a:r>
              <a:rPr lang="ru-RU" dirty="0" smtClean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</a:t>
            </a:r>
            <a:r>
              <a:rPr lang="ru-RU" baseline="0" dirty="0" smtClean="0"/>
              <a:t> обратная связь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доверие к коду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</a:t>
            </a:r>
          </a:p>
          <a:p>
            <a:r>
              <a:rPr lang="ru-RU" baseline="0" dirty="0" smtClean="0"/>
              <a:t>2. Е3: 10 пробелов и символ. Что должно произойти?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плохо.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ru-RU" baseline="0" dirty="0" smtClean="0"/>
              <a:t> дают доверие к коду, но только если есть доверие к самим тестам</a:t>
            </a:r>
          </a:p>
          <a:p>
            <a:r>
              <a:rPr lang="ru-RU" baseline="0" dirty="0" smtClean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 smtClean="0"/>
              <a:t>Поэтому</a:t>
            </a:r>
            <a:r>
              <a:rPr lang="ru-RU" baseline="0" dirty="0" smtClean="0"/>
              <a:t> для тестов критически важно быть читаемыми и понятными.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NUnit</a:t>
            </a:r>
            <a:r>
              <a:rPr lang="ru-RU" baseline="0" dirty="0" smtClean="0"/>
              <a:t> умеет много всего интересного. Просмотрите хотя бы один раз его документацию на </a:t>
            </a:r>
            <a:r>
              <a:rPr lang="en-US" baseline="0" dirty="0" smtClean="0"/>
              <a:t>nunit.org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Вот пример того, что можно там найти.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[Timeout]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smtClean="0"/>
              <a:t>: Достаточно</a:t>
            </a:r>
            <a:r>
              <a:rPr lang="ru-RU" baseline="0" dirty="0" smtClean="0"/>
              <a:t> грубая проверка производительности.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13319</TotalTime>
  <Words>720</Words>
  <Application>Microsoft Office PowerPoint</Application>
  <PresentationFormat>Широкоэкранный</PresentationFormat>
  <Paragraphs>169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Parametrized tests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232</cp:revision>
  <dcterms:created xsi:type="dcterms:W3CDTF">2013-06-28T10:07:11Z</dcterms:created>
  <dcterms:modified xsi:type="dcterms:W3CDTF">2017-08-26T13:57:38Z</dcterms:modified>
</cp:coreProperties>
</file>