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427" r:id="rId3"/>
    <p:sldId id="428" r:id="rId4"/>
    <p:sldId id="429" r:id="rId5"/>
    <p:sldId id="430" r:id="rId6"/>
    <p:sldId id="431" r:id="rId7"/>
    <p:sldId id="433" r:id="rId8"/>
    <p:sldId id="435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 autoAdjust="0"/>
    <p:restoredTop sz="94614" autoAdjust="0"/>
  </p:normalViewPr>
  <p:slideViewPr>
    <p:cSldViewPr>
      <p:cViewPr varScale="1">
        <p:scale>
          <a:sx n="80" d="100"/>
          <a:sy n="80" d="100"/>
        </p:scale>
        <p:origin x="72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 dirty="0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 dirty="0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.elnn.kr/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 dirty="0"/>
              <a:t>워드 </a:t>
            </a:r>
            <a:r>
              <a:rPr lang="ko-KR" altLang="en-US" i="0" dirty="0" err="1"/>
              <a:t>임베딩을</a:t>
            </a:r>
            <a:r>
              <a:rPr lang="ko-KR" altLang="en-US" i="0" dirty="0"/>
              <a:t> 이용한</a:t>
            </a:r>
            <a:br>
              <a:rPr lang="en-US" altLang="ko-KR" i="0" dirty="0"/>
            </a:br>
            <a:r>
              <a:rPr lang="ko-KR" altLang="en-US" i="0" dirty="0"/>
              <a:t> 자연어 처리</a:t>
            </a:r>
            <a:endParaRPr lang="en-US" altLang="ko-KR" i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r>
              <a:rPr lang="ko-KR" altLang="en-US" dirty="0"/>
              <a:t>오민석</a:t>
            </a:r>
            <a:endParaRPr lang="en-US" altLang="ko-KR" dirty="0"/>
          </a:p>
          <a:p>
            <a:r>
              <a:rPr lang="en-US" altLang="ko-KR" dirty="0"/>
              <a:t>22.02.14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자연어 처리 소개</a:t>
            </a:r>
            <a:endParaRPr lang="en-US" altLang="ko-KR" b="1" dirty="0"/>
          </a:p>
          <a:p>
            <a:r>
              <a:rPr lang="ko-KR" altLang="en-US" b="1" dirty="0"/>
              <a:t>워드 </a:t>
            </a:r>
            <a:r>
              <a:rPr lang="ko-KR" altLang="en-US" b="1" dirty="0" err="1"/>
              <a:t>임베딩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1. </a:t>
            </a:r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인코딩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2. </a:t>
            </a:r>
            <a:r>
              <a:rPr lang="ko-KR" altLang="en-US" b="1" dirty="0"/>
              <a:t>희소 표현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3. </a:t>
            </a:r>
            <a:r>
              <a:rPr lang="ko-KR" altLang="en-US" b="1" dirty="0"/>
              <a:t>밀집 표현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4. </a:t>
            </a:r>
            <a:r>
              <a:rPr lang="ko-KR" altLang="en-US" b="1" dirty="0"/>
              <a:t>워드 </a:t>
            </a:r>
            <a:r>
              <a:rPr lang="ko-KR" altLang="en-US" b="1" dirty="0" err="1"/>
              <a:t>임베딩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5. </a:t>
            </a:r>
            <a:r>
              <a:rPr lang="ko-KR" altLang="en-US" b="1" dirty="0"/>
              <a:t>워드 투 벡터</a:t>
            </a:r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2400" b="1" dirty="0"/>
              <a:t>자연어란 우리가 일상 생활에서 사용하는 언어를 말함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자연어 </a:t>
            </a:r>
            <a:r>
              <a:rPr lang="ko-KR" altLang="en-US" sz="2400" b="1" dirty="0" err="1"/>
              <a:t>처리란</a:t>
            </a:r>
            <a:r>
              <a:rPr lang="ko-KR" altLang="en-US" sz="2400" b="1" dirty="0"/>
              <a:t> 이러한 자연어의 의미를 분석하여 컴퓨터가 처리할 수 있도록 하는 일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 dirty="0"/>
              <a:t>자연어 처리</a:t>
            </a:r>
            <a:r>
              <a:rPr lang="en-US" altLang="ko-KR" sz="3200" i="0" dirty="0"/>
              <a:t>(natural</a:t>
            </a:r>
            <a:r>
              <a:rPr lang="ko-KR" altLang="en-US" sz="3200" i="0" dirty="0"/>
              <a:t> </a:t>
            </a:r>
            <a:r>
              <a:rPr lang="en-US" altLang="ko-KR" sz="3200" i="0" dirty="0"/>
              <a:t>language</a:t>
            </a:r>
            <a:r>
              <a:rPr lang="ko-KR" altLang="en-US" sz="3200" i="0" dirty="0"/>
              <a:t> </a:t>
            </a:r>
            <a:r>
              <a:rPr lang="en-US" altLang="ko-KR" sz="3200" i="0" dirty="0"/>
              <a:t>processing)</a:t>
            </a:r>
            <a:endParaRPr lang="ko-KR" altLang="en-US" sz="3200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6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544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0" lang="en-US" altLang="ko-KR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00"/>
                </a:solidFill>
                <a:latin typeface="-apple-system"/>
              </a:rPr>
              <a:t>워드 </a:t>
            </a:r>
            <a:r>
              <a:rPr lang="ko-KR" altLang="en-US" sz="2000" b="1" dirty="0" err="1">
                <a:solidFill>
                  <a:srgbClr val="000000"/>
                </a:solidFill>
                <a:latin typeface="-apple-system"/>
              </a:rPr>
              <a:t>임베딩이란</a:t>
            </a:r>
            <a:r>
              <a:rPr lang="en-US" altLang="ko-KR" sz="2000" b="1" dirty="0">
                <a:solidFill>
                  <a:srgbClr val="000000"/>
                </a:solidFill>
                <a:latin typeface="-apple-system"/>
              </a:rPr>
              <a:t>?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-apple-system"/>
              </a:rPr>
              <a:t>원</a:t>
            </a:r>
            <a:r>
              <a:rPr lang="en-US" altLang="ko-KR" sz="2000" b="1" dirty="0">
                <a:solidFill>
                  <a:srgbClr val="000000"/>
                </a:solidFill>
                <a:latin typeface="-apple-system"/>
              </a:rPr>
              <a:t>-</a:t>
            </a:r>
            <a:r>
              <a:rPr lang="ko-KR" altLang="en-US" sz="2000" b="1" dirty="0">
                <a:solidFill>
                  <a:srgbClr val="000000"/>
                </a:solidFill>
                <a:latin typeface="-apple-system"/>
              </a:rPr>
              <a:t>핫 인코딩</a:t>
            </a:r>
            <a:r>
              <a:rPr lang="en-US" altLang="ko-KR" sz="2000" b="1" dirty="0">
                <a:solidFill>
                  <a:srgbClr val="000000"/>
                </a:solidFill>
                <a:latin typeface="-apple-system"/>
              </a:rPr>
              <a:t>(One-Hot Encoding)</a:t>
            </a: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00"/>
                </a:solidFill>
                <a:latin typeface="-apple-system"/>
              </a:rPr>
              <a:t>    </a:t>
            </a:r>
            <a:endParaRPr lang="en-US" altLang="ko-KR" sz="20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20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/>
              <a:t>워드 </a:t>
            </a:r>
            <a:r>
              <a:rPr lang="ko-KR" altLang="en-US" i="0" dirty="0" err="1"/>
              <a:t>임베딩</a:t>
            </a:r>
            <a:r>
              <a:rPr lang="en-US" altLang="ko-KR" i="0" dirty="0"/>
              <a:t>(Word Embedding)</a:t>
            </a:r>
            <a:endParaRPr lang="ko-KR" altLang="en-US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95D436-6586-4075-80BD-5D348686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γ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γ:</a:t>
            </a:r>
            <a: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B242DF-618E-424B-9454-414E4119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708920"/>
            <a:ext cx="6669812" cy="34021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493BBE-5C26-4409-8C21-435C36F4D2A9}"/>
              </a:ext>
            </a:extLst>
          </p:cNvPr>
          <p:cNvSpPr/>
          <p:nvPr/>
        </p:nvSpPr>
        <p:spPr>
          <a:xfrm>
            <a:off x="1475656" y="5778665"/>
            <a:ext cx="1656184" cy="5161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4763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52513"/>
            <a:ext cx="8604447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lang="en-US" altLang="ko-KR" sz="1800" b="1" dirty="0"/>
              <a:t>2.</a:t>
            </a:r>
            <a:r>
              <a:rPr lang="ko-KR" altLang="en-US" sz="1800" b="1" dirty="0"/>
              <a:t> 희소 표현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벡터 또는 행렬의 값이 대부분이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으로 표현되는 방법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Ex)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강아지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= [ 0 0 0 0 1 0 0 0 0 0 0 0 ...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중략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... 0] #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이때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1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뒤의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의 수는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9995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밀집 표현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600" dirty="0"/>
              <a:t>사용자가 설정한 값으로 모든 단어의 벡터 표현 차원을 맞춤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Ex)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강아지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= [0.2 1.8 1.1 -2.1 1.1 2.8 ...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중략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...] #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이 벡터의 차원은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128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-apple-system"/>
              </a:rPr>
              <a:t>3. </a:t>
            </a:r>
            <a:r>
              <a:rPr lang="ko-KR" altLang="en-US" sz="1800" b="1" dirty="0">
                <a:solidFill>
                  <a:srgbClr val="000000"/>
                </a:solidFill>
                <a:latin typeface="-apple-system"/>
              </a:rPr>
              <a:t>워드 </a:t>
            </a:r>
            <a:r>
              <a:rPr lang="ko-KR" altLang="en-US" sz="1800" b="1" dirty="0" err="1">
                <a:solidFill>
                  <a:srgbClr val="000000"/>
                </a:solidFill>
                <a:latin typeface="-apple-system"/>
              </a:rPr>
              <a:t>임베딩</a:t>
            </a:r>
            <a:endParaRPr lang="en-US" altLang="ko-KR" sz="1800" b="1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-apple-system"/>
              </a:rPr>
              <a:t>단어를 밀집 벡터의 형태로 표현하는 방법</a:t>
            </a:r>
            <a:endParaRPr lang="en-US" altLang="ko-KR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/>
              <a:t>워드 </a:t>
            </a:r>
            <a:r>
              <a:rPr lang="ko-KR" altLang="en-US" i="0" dirty="0" err="1"/>
              <a:t>임베딩</a:t>
            </a:r>
            <a:r>
              <a:rPr lang="en-US" altLang="ko-KR" i="0" dirty="0"/>
              <a:t>(Word Embedding)</a:t>
            </a:r>
            <a:endParaRPr lang="ko-KR" altLang="en-US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95D436-6586-4075-80BD-5D348686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γ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γ:</a:t>
            </a:r>
            <a: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A9F67155-F293-4177-9FF1-5754FF951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0" y="4362176"/>
            <a:ext cx="453453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워드 투 벡터(</a:t>
            </a:r>
            <a:r>
              <a:rPr lang="en-US" altLang="ko-KR" sz="1800" b="1" dirty="0"/>
              <a:t>Word2Vec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http://w.elnn.kr/search/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-apple-system"/>
              </a:rPr>
              <a:t>4-2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800" b="1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분산표현</a:t>
            </a:r>
            <a:endParaRPr lang="en-US" altLang="ko-KR" sz="1800" b="1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i="0" dirty="0">
                <a:solidFill>
                  <a:srgbClr val="000000"/>
                </a:solidFill>
                <a:effectLst/>
                <a:latin typeface="-apple-system"/>
              </a:rPr>
              <a:t>'</a:t>
            </a:r>
            <a:r>
              <a:rPr lang="ko-KR" altLang="en-US" sz="1900" b="1" i="0" dirty="0">
                <a:solidFill>
                  <a:srgbClr val="000000"/>
                </a:solidFill>
                <a:effectLst/>
                <a:latin typeface="-apple-system"/>
              </a:rPr>
              <a:t>비슷한 문맥에서 등장하는 단어들은 비슷한 의미를 가진다</a:t>
            </a:r>
            <a:r>
              <a:rPr lang="en-US" altLang="ko-KR" sz="1900" b="1" i="0" dirty="0">
                <a:solidFill>
                  <a:srgbClr val="000000"/>
                </a:solidFill>
                <a:effectLst/>
                <a:latin typeface="-apple-system"/>
              </a:rPr>
              <a:t>’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endParaRPr lang="en-US" altLang="ko-KR" sz="19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rgbClr val="000000"/>
                </a:solidFill>
                <a:latin typeface="-apple-system"/>
              </a:rPr>
              <a:t>Ex) </a:t>
            </a:r>
            <a:r>
              <a:rPr lang="ko-KR" altLang="en-US" sz="1900" dirty="0">
                <a:solidFill>
                  <a:srgbClr val="000000"/>
                </a:solidFill>
                <a:latin typeface="-apple-system"/>
              </a:rPr>
              <a:t>강아지</a:t>
            </a:r>
            <a:r>
              <a:rPr lang="en-US" altLang="ko-KR" sz="19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-apple-system"/>
              </a:rPr>
              <a:t>귀엽다</a:t>
            </a:r>
            <a:r>
              <a:rPr lang="en-US" altLang="ko-KR" sz="19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-apple-system"/>
              </a:rPr>
              <a:t>예쁘다</a:t>
            </a:r>
            <a:r>
              <a:rPr lang="en-US" altLang="ko-KR" sz="19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-apple-system"/>
              </a:rPr>
              <a:t>애교</a:t>
            </a:r>
            <a:endParaRPr lang="en-US" altLang="ko-KR" sz="19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-apple-system"/>
              </a:rPr>
              <a:t>Ex)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-apple-system"/>
              </a:rPr>
              <a:t>강아지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-apple-system"/>
              </a:rPr>
              <a:t>= [0.2 0.3 0.5 0.7 0.2 ...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-apple-system"/>
              </a:rPr>
              <a:t>중략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-apple-system"/>
              </a:rPr>
              <a:t>... 0.2]</a:t>
            </a: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/>
              <a:t>워드 </a:t>
            </a:r>
            <a:r>
              <a:rPr lang="ko-KR" altLang="en-US" i="0" dirty="0" err="1"/>
              <a:t>임베딩</a:t>
            </a:r>
            <a:r>
              <a:rPr lang="en-US" altLang="ko-KR" i="0" dirty="0"/>
              <a:t>(Word Embedding)</a:t>
            </a:r>
            <a:endParaRPr lang="ko-KR" altLang="en-US" i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95D436-6586-4075-80BD-5D348686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γ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γ:</a:t>
            </a:r>
            <a: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C4744C0-79C7-4826-8B4D-31E0E7F64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1" y="2060848"/>
            <a:ext cx="4298593" cy="21492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16B443-A038-4CCD-AF83-44DCB4E65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5" y="1993930"/>
            <a:ext cx="3209944" cy="7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7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000" b="1" i="0" dirty="0"/>
              <a:t>워드 투 벡터(</a:t>
            </a:r>
            <a:r>
              <a:rPr lang="en-US" altLang="ko-KR" sz="4000" b="1" i="0" dirty="0"/>
              <a:t>Word2Vec</a:t>
            </a:r>
            <a:r>
              <a:rPr lang="en-US" altLang="ko-KR" sz="4800" b="1" i="0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95D436-6586-4075-80BD-5D348686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γ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γ:</a:t>
            </a:r>
            <a: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117EE-A4E6-4A50-8B9F-13475CF10B83}"/>
              </a:ext>
            </a:extLst>
          </p:cNvPr>
          <p:cNvSpPr txBox="1"/>
          <p:nvPr/>
        </p:nvSpPr>
        <p:spPr>
          <a:xfrm>
            <a:off x="833647" y="1073323"/>
            <a:ext cx="7199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5. CBOW(Continuous bag of words)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주변 단어들을 입력으로 중간에 있는 단어를 예측</a:t>
            </a:r>
            <a:endParaRPr lang="en-US" altLang="ko-KR" sz="1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예문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: "</a:t>
            </a:r>
            <a:r>
              <a:rPr lang="en-US" altLang="ko-KR" sz="2000" b="0" i="0" dirty="0">
                <a:solidFill>
                  <a:schemeClr val="accent2"/>
                </a:solidFill>
                <a:effectLst/>
                <a:latin typeface="-apple-system"/>
              </a:rPr>
              <a:t>The fat cat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-apple-system"/>
              </a:rPr>
              <a:t>sat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>
                <a:solidFill>
                  <a:schemeClr val="accent2"/>
                </a:solidFill>
                <a:effectLst/>
                <a:latin typeface="-apple-system"/>
              </a:rPr>
              <a:t>on the mat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E67D74F-B866-4626-968F-E9F2853CB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80" y="2124131"/>
            <a:ext cx="529663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5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000" b="1" i="0" dirty="0"/>
              <a:t>워드 투 벡터(</a:t>
            </a:r>
            <a:r>
              <a:rPr lang="en-US" altLang="ko-KR" sz="4000" b="1" i="0" dirty="0"/>
              <a:t>Word2Vec</a:t>
            </a:r>
            <a:r>
              <a:rPr lang="en-US" altLang="ko-KR" sz="4800" b="1" i="0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95D436-6586-4075-80BD-5D348686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γ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γ:</a:t>
            </a:r>
            <a: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117EE-A4E6-4A50-8B9F-13475CF10B83}"/>
              </a:ext>
            </a:extLst>
          </p:cNvPr>
          <p:cNvSpPr txBox="1"/>
          <p:nvPr/>
        </p:nvSpPr>
        <p:spPr>
          <a:xfrm>
            <a:off x="828675" y="958563"/>
            <a:ext cx="71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5. CBOW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FD1106-023A-4A20-AA7E-721156BD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2" y="1386093"/>
            <a:ext cx="5327789" cy="25775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81E4F4-B257-4388-A122-02671998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777623"/>
            <a:ext cx="588727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1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38851</TotalTime>
  <Words>296</Words>
  <Application>Microsoft Office PowerPoint</Application>
  <PresentationFormat>화면 슬라이드 쇼(4:3)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-apple-system</vt:lpstr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워드 임베딩을 이용한  자연어 처리</vt:lpstr>
      <vt:lpstr>목차</vt:lpstr>
      <vt:lpstr>자연어 처리(natural language processing)</vt:lpstr>
      <vt:lpstr>워드 임베딩(Word Embedding)</vt:lpstr>
      <vt:lpstr>워드 임베딩(Word Embedding)</vt:lpstr>
      <vt:lpstr>워드 임베딩(Word Embedding)</vt:lpstr>
      <vt:lpstr>워드 투 벡터(Word2Vec)</vt:lpstr>
      <vt:lpstr>워드 투 벡터(Word2Vec)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586</cp:revision>
  <cp:lastPrinted>2016-11-01T07:29:09Z</cp:lastPrinted>
  <dcterms:created xsi:type="dcterms:W3CDTF">2013-09-09T21:16:08Z</dcterms:created>
  <dcterms:modified xsi:type="dcterms:W3CDTF">2022-02-14T06:15:43Z</dcterms:modified>
</cp:coreProperties>
</file>