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4"/>
  </p:notesMasterIdLst>
  <p:sldIdLst>
    <p:sldId id="256" r:id="rId2"/>
    <p:sldId id="427" r:id="rId3"/>
    <p:sldId id="450" r:id="rId4"/>
    <p:sldId id="457" r:id="rId5"/>
    <p:sldId id="459" r:id="rId6"/>
    <p:sldId id="460" r:id="rId7"/>
    <p:sldId id="461" r:id="rId8"/>
    <p:sldId id="462" r:id="rId9"/>
    <p:sldId id="463" r:id="rId10"/>
    <p:sldId id="464" r:id="rId11"/>
    <p:sldId id="466" r:id="rId12"/>
    <p:sldId id="467" r:id="rId13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  <p:cmAuthor id="3" name="CSLAB" initials="C" lastIdx="1" clrIdx="2">
    <p:extLst>
      <p:ext uri="{19B8F6BF-5375-455C-9EA6-DF929625EA0E}">
        <p15:presenceInfo xmlns:p15="http://schemas.microsoft.com/office/powerpoint/2012/main" userId="CSLAB" providerId="None"/>
      </p:ext>
    </p:extLst>
  </p:cmAuthor>
  <p:cmAuthor id="4" name="MM3455" initials="M" lastIdx="1" clrIdx="3">
    <p:extLst>
      <p:ext uri="{19B8F6BF-5375-455C-9EA6-DF929625EA0E}">
        <p15:presenceInfo xmlns:p15="http://schemas.microsoft.com/office/powerpoint/2012/main" userId="S::MM3455@office365.fun::5d397598-f0cd-4c35-ae2a-6da0696a6f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14" autoAdjust="0"/>
  </p:normalViewPr>
  <p:slideViewPr>
    <p:cSldViewPr>
      <p:cViewPr varScale="1">
        <p:scale>
          <a:sx n="75" d="100"/>
          <a:sy n="75" d="100"/>
        </p:scale>
        <p:origin x="66" y="8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이인재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Email : dlswotmd@gmail.com</a:t>
            </a:r>
            <a:endParaRPr lang="ko-KR" altLang="en-US" sz="1800" b="1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Please contact :</a:t>
            </a:r>
          </a:p>
          <a:p>
            <a:endParaRPr lang="en-US" altLang="ko-KR" sz="1800" b="1">
              <a:latin typeface="맑은 고딕" panose="020B0503020000020004" pitchFamily="50" charset="-127"/>
              <a:ea typeface="굴림"/>
            </a:endParaRPr>
          </a:p>
          <a:p>
            <a:r>
              <a:rPr lang="ko-KR" altLang="en-US" sz="1800" b="1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고한설</a:t>
            </a:r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컴퓨터학부</a:t>
            </a:r>
          </a:p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멀티미디어관 </a:t>
            </a:r>
            <a:r>
              <a:rPr lang="en-US" altLang="ko-KR" sz="1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M606</a:t>
            </a:r>
          </a:p>
          <a:p>
            <a:endParaRPr lang="en-US" altLang="ko-KR" sz="1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>
                <a:latin typeface="맑은 고딕" panose="020B0503020000020004" pitchFamily="50" charset="-127"/>
                <a:ea typeface="굴림"/>
              </a:rPr>
              <a:t>Email : rhgkstjf@naver.com</a:t>
            </a:r>
            <a:endParaRPr lang="ko-KR" altLang="en-US" sz="1800" b="1">
              <a:latin typeface="맑은 고딕" panose="020B0503020000020004" pitchFamily="50" charset="-127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맑은 고딕" panose="020B0503020000020004" pitchFamily="50" charset="-127"/>
                <a:cs typeface="Times New Roman"/>
              </a:rPr>
              <a:t>Question?</a:t>
            </a:r>
            <a:endParaRPr lang="ko-KR" altLang="en-US" sz="4000" b="1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 dirty="0"/>
              <a:t>마스터 제목 유형을 편집하려면 누르십시오</a:t>
            </a:r>
            <a:r>
              <a:rPr lang="en-US" altLang="ko-KR" dirty="0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세째 수준</a:t>
            </a:r>
          </a:p>
          <a:p>
            <a:pPr lvl="3"/>
            <a:r>
              <a:rPr lang="ko-KR" altLang="en-US" dirty="0"/>
              <a:t>네째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981200"/>
          </a:xfrm>
        </p:spPr>
        <p:txBody>
          <a:bodyPr/>
          <a:lstStyle/>
          <a:p>
            <a:r>
              <a:rPr lang="ko-KR" altLang="en-US" i="0"/>
              <a:t>딥러닝을 이용한 자연어 처리</a:t>
            </a:r>
            <a:endParaRPr lang="en-US" altLang="ko-KR" i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순천향대학교</a:t>
            </a:r>
            <a:endParaRPr lang="en-US" altLang="ko-KR"/>
          </a:p>
          <a:p>
            <a:r>
              <a:rPr lang="ko-KR" altLang="en-US"/>
              <a:t>컴퓨터 시스템 연구실</a:t>
            </a:r>
            <a:endParaRPr lang="en-US" altLang="ko-KR"/>
          </a:p>
          <a:p>
            <a:r>
              <a:rPr lang="ko-KR" altLang="en-US"/>
              <a:t>오민석</a:t>
            </a:r>
            <a:endParaRPr lang="en-US" altLang="ko-KR"/>
          </a:p>
          <a:p>
            <a:r>
              <a:rPr lang="en-US" altLang="ko-KR"/>
              <a:t>22.08.08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데이터 수집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5C1BFC-180F-0F24-1AB3-8A9F836BC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9" y="1052860"/>
            <a:ext cx="5184576" cy="21179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3C4AC9F-C786-B0F3-1D6E-0BDE447F9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717" y="2780928"/>
            <a:ext cx="4329926" cy="39182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F5DC662-80B7-1C03-8685-7CC7EFD24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3580537"/>
            <a:ext cx="3433762" cy="270892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D639A9C-11AC-6197-0F00-CE183D6D5E00}"/>
              </a:ext>
            </a:extLst>
          </p:cNvPr>
          <p:cNvSpPr/>
          <p:nvPr/>
        </p:nvSpPr>
        <p:spPr>
          <a:xfrm>
            <a:off x="683568" y="2204864"/>
            <a:ext cx="2232247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391885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데이터 수집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975835-3204-B64A-A447-18B4594B7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052860"/>
            <a:ext cx="7225628" cy="35293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CF19086-847E-42E4-A15C-C9D138A2F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5101379"/>
            <a:ext cx="7415932" cy="9061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72557E9-3DB5-DD5B-1074-659315790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1052860"/>
            <a:ext cx="3650844" cy="84250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7A09A55-C1CE-2316-D4E6-B2D5A80C8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52" y="3107351"/>
            <a:ext cx="4536504" cy="34471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D639A9C-11AC-6197-0F00-CE183D6D5E00}"/>
              </a:ext>
            </a:extLst>
          </p:cNvPr>
          <p:cNvSpPr/>
          <p:nvPr/>
        </p:nvSpPr>
        <p:spPr>
          <a:xfrm>
            <a:off x="5724128" y="3171698"/>
            <a:ext cx="1944216" cy="2573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1C7768-1697-4A96-7873-1DD5FCD83ED2}"/>
              </a:ext>
            </a:extLst>
          </p:cNvPr>
          <p:cNvSpPr/>
          <p:nvPr/>
        </p:nvSpPr>
        <p:spPr>
          <a:xfrm>
            <a:off x="972418" y="5229199"/>
            <a:ext cx="7008860" cy="7783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65991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데이터 수집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077B2E-3380-13D2-CEC9-4451C15EB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060848"/>
            <a:ext cx="8123751" cy="320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5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272087"/>
          </a:xfrm>
        </p:spPr>
        <p:txBody>
          <a:bodyPr>
            <a:normAutofit/>
          </a:bodyPr>
          <a:lstStyle/>
          <a:p>
            <a:r>
              <a:rPr lang="en-US" altLang="ko-KR" b="1"/>
              <a:t> </a:t>
            </a:r>
            <a:r>
              <a:rPr lang="ko-KR" altLang="en-US" b="1"/>
              <a:t>에브리타임</a:t>
            </a:r>
            <a:r>
              <a:rPr lang="en-US" altLang="ko-KR" b="1"/>
              <a:t>(</a:t>
            </a:r>
            <a:r>
              <a:rPr lang="ko-KR" altLang="en-US" b="1"/>
              <a:t>학교 커뮤니티</a:t>
            </a:r>
            <a:r>
              <a:rPr lang="en-US" altLang="ko-KR" b="1"/>
              <a:t>) </a:t>
            </a:r>
            <a:r>
              <a:rPr lang="ko-KR" altLang="en-US" b="1"/>
              <a:t>강의평가 데이터     수집</a:t>
            </a:r>
            <a:endParaRPr lang="en-US" altLang="ko-KR" b="1"/>
          </a:p>
          <a:p>
            <a:pPr marL="0" indent="0">
              <a:buNone/>
            </a:pPr>
            <a:endParaRPr lang="en-US" altLang="ko-KR" b="1"/>
          </a:p>
          <a:p>
            <a:endParaRPr lang="en-US" altLang="ko-KR" b="1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i="0"/>
              <a:t>목차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1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데이터 수집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11BAB6-5DE3-03FE-BA2C-D2F5EF126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113448"/>
            <a:ext cx="7056784" cy="559978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917E7F-FD0D-183E-CE51-DF8D128EB7EF}"/>
              </a:ext>
            </a:extLst>
          </p:cNvPr>
          <p:cNvSpPr/>
          <p:nvPr/>
        </p:nvSpPr>
        <p:spPr>
          <a:xfrm>
            <a:off x="2339752" y="4005064"/>
            <a:ext cx="3600400" cy="26642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1130CB-BE34-0BFA-A45F-8671F6B28203}"/>
              </a:ext>
            </a:extLst>
          </p:cNvPr>
          <p:cNvSpPr/>
          <p:nvPr/>
        </p:nvSpPr>
        <p:spPr>
          <a:xfrm>
            <a:off x="1907704" y="1556792"/>
            <a:ext cx="5256584" cy="129614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3A748A-8AAE-1191-9ABB-EEB9D653988A}"/>
              </a:ext>
            </a:extLst>
          </p:cNvPr>
          <p:cNvSpPr/>
          <p:nvPr/>
        </p:nvSpPr>
        <p:spPr>
          <a:xfrm>
            <a:off x="3131840" y="1140744"/>
            <a:ext cx="3024336" cy="272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DA19C0-16F5-05F6-6EF5-20D192532B77}"/>
              </a:ext>
            </a:extLst>
          </p:cNvPr>
          <p:cNvSpPr/>
          <p:nvPr/>
        </p:nvSpPr>
        <p:spPr>
          <a:xfrm>
            <a:off x="6051298" y="4725144"/>
            <a:ext cx="1833069" cy="19442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7587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데이터 수집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5F2D91-BB54-9371-1C34-1B61952A9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058" y="1086408"/>
            <a:ext cx="6814708" cy="555445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2BE3589-9E7A-0BFA-6971-EE2A5BB9D0D1}"/>
              </a:ext>
            </a:extLst>
          </p:cNvPr>
          <p:cNvSpPr/>
          <p:nvPr/>
        </p:nvSpPr>
        <p:spPr>
          <a:xfrm>
            <a:off x="2555776" y="4221088"/>
            <a:ext cx="4608512" cy="241977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408568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데이터 수집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091C65-4356-808C-56F6-5E2E8F2C8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16832"/>
            <a:ext cx="7704856" cy="352923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0687D5F-6358-36F2-F11A-4362E131A4F0}"/>
              </a:ext>
            </a:extLst>
          </p:cNvPr>
          <p:cNvSpPr/>
          <p:nvPr/>
        </p:nvSpPr>
        <p:spPr>
          <a:xfrm>
            <a:off x="3347864" y="1920287"/>
            <a:ext cx="1080120" cy="31771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98300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데이터 수집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4F5044-E19F-5FC8-6F18-0B4197095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994060"/>
            <a:ext cx="4140039" cy="16560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0B9669-7C9C-379A-A670-ACDEF5BE8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236" y="1133014"/>
            <a:ext cx="4299039" cy="16444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EF22302-FE44-79E3-9041-0E18FE17A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56" y="3422313"/>
            <a:ext cx="6214524" cy="284002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7CEDD8-4C3F-29A3-0F3E-B19224419719}"/>
              </a:ext>
            </a:extLst>
          </p:cNvPr>
          <p:cNvSpPr/>
          <p:nvPr/>
        </p:nvSpPr>
        <p:spPr>
          <a:xfrm>
            <a:off x="2996604" y="3717032"/>
            <a:ext cx="1224136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A83D23-1B0F-8160-A872-7C010AEAEF1E}"/>
              </a:ext>
            </a:extLst>
          </p:cNvPr>
          <p:cNvSpPr/>
          <p:nvPr/>
        </p:nvSpPr>
        <p:spPr>
          <a:xfrm>
            <a:off x="2051720" y="3825044"/>
            <a:ext cx="504056" cy="2513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F4AB8C-C672-5092-4B5A-30915754F3BC}"/>
              </a:ext>
            </a:extLst>
          </p:cNvPr>
          <p:cNvSpPr/>
          <p:nvPr/>
        </p:nvSpPr>
        <p:spPr>
          <a:xfrm>
            <a:off x="3419872" y="5138377"/>
            <a:ext cx="832364" cy="2880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B28B58-ABDE-C091-69D9-7F39B2770A81}"/>
              </a:ext>
            </a:extLst>
          </p:cNvPr>
          <p:cNvSpPr/>
          <p:nvPr/>
        </p:nvSpPr>
        <p:spPr>
          <a:xfrm>
            <a:off x="2060736" y="4604224"/>
            <a:ext cx="461237" cy="2353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0677C9-C064-5872-7AF8-21F860835698}"/>
              </a:ext>
            </a:extLst>
          </p:cNvPr>
          <p:cNvSpPr/>
          <p:nvPr/>
        </p:nvSpPr>
        <p:spPr>
          <a:xfrm>
            <a:off x="1686596" y="4943917"/>
            <a:ext cx="504056" cy="2353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370081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데이터 수집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75447A8-4B8F-CD58-6D54-9DD559C5E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22" y="1052860"/>
            <a:ext cx="4618090" cy="323603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49F1FC1-7C04-C934-400B-1D31C415A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387626"/>
            <a:ext cx="3750730" cy="223609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7F153D2-F80F-DF6C-1762-254A47A1E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4463087"/>
            <a:ext cx="3348015" cy="223609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9AA45F2-6C1B-66B6-5441-9101BA5EFA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248" y="4049447"/>
            <a:ext cx="3928986" cy="265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20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데이터 수집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5689B5-8F0A-33AC-B959-9648685DF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1" y="1290666"/>
            <a:ext cx="6199936" cy="334614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5F9DA33-8AB2-3935-2D04-E9794CB70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1" y="4797152"/>
            <a:ext cx="8416671" cy="173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2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i="0"/>
              <a:t>데이터 수집</a:t>
            </a:r>
            <a:endParaRPr lang="en-US" altLang="ko-KR" sz="3200" b="1" i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821040B-9682-4292-99E8-15C47440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9566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CF5BAB-80C1-4CB9-460C-73CC008B7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99" y="1008888"/>
            <a:ext cx="4308326" cy="30278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B6425D9-943D-8AA8-0090-C67129878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052860"/>
            <a:ext cx="4032448" cy="34180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1EE5EC6-7DF8-A3D0-AD78-ACF36866C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0" y="4797152"/>
            <a:ext cx="3750868" cy="173117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084C0D5-6993-EBF4-1E09-2F12059A2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6481" y="5229200"/>
            <a:ext cx="4086694" cy="87627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D639A9C-11AC-6197-0F00-CE183D6D5E00}"/>
              </a:ext>
            </a:extLst>
          </p:cNvPr>
          <p:cNvSpPr/>
          <p:nvPr/>
        </p:nvSpPr>
        <p:spPr>
          <a:xfrm>
            <a:off x="7380312" y="5229200"/>
            <a:ext cx="1152128" cy="87627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05310352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58873</TotalTime>
  <Words>40</Words>
  <Application>Microsoft Office PowerPoint</Application>
  <PresentationFormat>화면 슬라이드 쇼(4:3)</PresentationFormat>
  <Paragraphs>17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HY헤드라인M</vt:lpstr>
      <vt:lpstr>굴림</vt:lpstr>
      <vt:lpstr>맑은 고딕</vt:lpstr>
      <vt:lpstr>Times New Roman</vt:lpstr>
      <vt:lpstr>Wingdings</vt:lpstr>
      <vt:lpstr>Default Theme</vt:lpstr>
      <vt:lpstr>딥러닝을 이용한 자연어 처리</vt:lpstr>
      <vt:lpstr>목차</vt:lpstr>
      <vt:lpstr>데이터 수집</vt:lpstr>
      <vt:lpstr>데이터 수집</vt:lpstr>
      <vt:lpstr>데이터 수집</vt:lpstr>
      <vt:lpstr>데이터 수집</vt:lpstr>
      <vt:lpstr>데이터 수집</vt:lpstr>
      <vt:lpstr>데이터 수집</vt:lpstr>
      <vt:lpstr>데이터 수집</vt:lpstr>
      <vt:lpstr>데이터 수집</vt:lpstr>
      <vt:lpstr>데이터 수집</vt:lpstr>
      <vt:lpstr>데이터 수집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오민석</cp:lastModifiedBy>
  <cp:revision>617</cp:revision>
  <cp:lastPrinted>2022-08-08T06:05:16Z</cp:lastPrinted>
  <dcterms:created xsi:type="dcterms:W3CDTF">2013-09-09T21:16:08Z</dcterms:created>
  <dcterms:modified xsi:type="dcterms:W3CDTF">2022-08-12T15:59:55Z</dcterms:modified>
</cp:coreProperties>
</file>