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427" r:id="rId3"/>
    <p:sldId id="463" r:id="rId4"/>
    <p:sldId id="456" r:id="rId5"/>
    <p:sldId id="462" r:id="rId6"/>
    <p:sldId id="464" r:id="rId7"/>
    <p:sldId id="469" r:id="rId8"/>
    <p:sldId id="465" r:id="rId9"/>
    <p:sldId id="466" r:id="rId10"/>
    <p:sldId id="467" r:id="rId11"/>
    <p:sldId id="468" r:id="rId1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E2E"/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14" autoAdjust="0"/>
  </p:normalViewPr>
  <p:slideViewPr>
    <p:cSldViewPr>
      <p:cViewPr varScale="1">
        <p:scale>
          <a:sx n="87" d="100"/>
          <a:sy n="87" d="100"/>
        </p:scale>
        <p:origin x="102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 dirty="0" err="1"/>
              <a:t>챗봇</a:t>
            </a:r>
            <a:r>
              <a:rPr lang="ko-KR" altLang="en-US" i="0"/>
              <a:t> 계획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23.02.06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 dirty="0" err="1"/>
              <a:t>챗봇</a:t>
            </a:r>
            <a:r>
              <a:rPr lang="ko-KR" altLang="en-US" sz="3200" i="0"/>
              <a:t> 빌더</a:t>
            </a:r>
            <a:endParaRPr lang="en-US" altLang="ko-KR" sz="1800" b="1" i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208116-217E-309C-307F-B7CFA542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78" y="1844824"/>
            <a:ext cx="7704782" cy="35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1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0403" y="188640"/>
            <a:ext cx="8137525" cy="707886"/>
          </a:xfrm>
        </p:spPr>
        <p:txBody>
          <a:bodyPr/>
          <a:lstStyle/>
          <a:p>
            <a:r>
              <a:rPr lang="en-US" altLang="ko-KR" sz="3200" b="1" i="0"/>
              <a:t>To</a:t>
            </a:r>
            <a:r>
              <a:rPr lang="ko-KR" altLang="en-US" sz="3200" b="1" i="0"/>
              <a:t> </a:t>
            </a:r>
            <a:r>
              <a:rPr lang="en-US" altLang="ko-KR" sz="3200" b="1" i="0"/>
              <a:t>do</a:t>
            </a:r>
            <a:r>
              <a:rPr lang="ko-KR" altLang="en-US" sz="3200" b="1" i="0"/>
              <a:t> </a:t>
            </a:r>
            <a:r>
              <a:rPr lang="en-US" altLang="ko-KR" sz="3200" b="1" i="0"/>
              <a:t>List</a:t>
            </a:r>
            <a:endParaRPr lang="en-US" altLang="ko-KR" sz="1800" b="1" i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EDCE808-0557-5254-AB79-510A0D5B2790}"/>
              </a:ext>
            </a:extLst>
          </p:cNvPr>
          <p:cNvSpPr txBox="1">
            <a:spLocks/>
          </p:cNvSpPr>
          <p:nvPr/>
        </p:nvSpPr>
        <p:spPr>
          <a:xfrm>
            <a:off x="769580" y="2924944"/>
            <a:ext cx="7771543" cy="15121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에브리타임 질문</a:t>
            </a:r>
            <a:r>
              <a:rPr lang="en-US" altLang="ko-KR" sz="2400" i="0" kern="0">
                <a:solidFill>
                  <a:schemeClr val="tx1"/>
                </a:solidFill>
              </a:rPr>
              <a:t>-</a:t>
            </a:r>
            <a:r>
              <a:rPr lang="ko-KR" altLang="en-US" sz="2400" i="0" kern="0">
                <a:solidFill>
                  <a:schemeClr val="tx1"/>
                </a:solidFill>
              </a:rPr>
              <a:t>답변 글 크롤링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데이터 정제 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모델 생성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400" i="0" kern="0">
                <a:solidFill>
                  <a:schemeClr val="tx1"/>
                </a:solidFill>
              </a:rPr>
              <a:t>실시간으로 바뀌는 정보는 어떻게 처리할지 고민</a:t>
            </a:r>
            <a:endParaRPr lang="en-US" altLang="ko-KR" sz="2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1700808"/>
            <a:ext cx="7991475" cy="5272087"/>
          </a:xfrm>
        </p:spPr>
        <p:txBody>
          <a:bodyPr>
            <a:normAutofit/>
          </a:bodyPr>
          <a:lstStyle/>
          <a:p>
            <a:r>
              <a:rPr lang="ko-KR" altLang="en-US" b="1"/>
              <a:t>순천향대학교 챗봇의 수요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선행 논문 리뷰</a:t>
            </a: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챗봇</a:t>
            </a:r>
            <a:endParaRPr lang="en-US" altLang="ko-KR" sz="1800" b="1" i="0"/>
          </a:p>
        </p:txBody>
      </p:sp>
      <p:pic>
        <p:nvPicPr>
          <p:cNvPr id="1026" name="Picture 2" descr="금융권 AI 기반 챗봇 서비스 동향 및 대비방안| KT Enterprise">
            <a:extLst>
              <a:ext uri="{FF2B5EF4-FFF2-40B4-BE49-F238E27FC236}">
                <a16:creationId xmlns:a16="http://schemas.microsoft.com/office/drawing/2014/main" id="{E526AED6-331B-F574-F4B0-927E111D1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81299"/>
            <a:ext cx="2043988" cy="14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 챗봇은 왜 실패하는가 : 이루다가 남긴 과제Ⅰ - MIT Technology Review">
            <a:extLst>
              <a:ext uri="{FF2B5EF4-FFF2-40B4-BE49-F238E27FC236}">
                <a16:creationId xmlns:a16="http://schemas.microsoft.com/office/drawing/2014/main" id="{FF2CAAF6-2E6C-5593-BA6B-2AB5AB91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3" y="1143256"/>
            <a:ext cx="3865506" cy="15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잘나가는 AI 챗봇의 5가지 사용방법 - 챗봇과 상담사를 넘나드는 옴니채널 고객상담 솔루션, 깃플챗">
            <a:extLst>
              <a:ext uri="{FF2B5EF4-FFF2-40B4-BE49-F238E27FC236}">
                <a16:creationId xmlns:a16="http://schemas.microsoft.com/office/drawing/2014/main" id="{031E1355-4F6F-891A-20DB-482105664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5065"/>
            <a:ext cx="2898104" cy="174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챗봇 기획자를 위한 실전 Tip – 챗봇 UX 설계 시 체크 포인트 (1) | RightBrain lab">
            <a:extLst>
              <a:ext uri="{FF2B5EF4-FFF2-40B4-BE49-F238E27FC236}">
                <a16:creationId xmlns:a16="http://schemas.microsoft.com/office/drawing/2014/main" id="{2DEB3AEC-F02F-1057-4E1F-D51E2565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570" y="2898349"/>
            <a:ext cx="3308722" cy="152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341B1CE-4B81-E39B-D5D9-AADAE05ECECB}"/>
              </a:ext>
            </a:extLst>
          </p:cNvPr>
          <p:cNvSpPr txBox="1">
            <a:spLocks/>
          </p:cNvSpPr>
          <p:nvPr/>
        </p:nvSpPr>
        <p:spPr>
          <a:xfrm>
            <a:off x="1763688" y="4842046"/>
            <a:ext cx="6840760" cy="214946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챗봇이란 대화형 인공지능의 한 종류로 메신저에서 유저와 소통하는 봇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규칙에 맞춰서 발화를 출력하는 챗봇에서부터 상대방의 발화를 분석하여 인공지능에 가까운 발화를 내놓는 챗봇까지 다향한 챗봇이 있음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1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주로 쇼핑몰</a:t>
            </a:r>
            <a:r>
              <a:rPr lang="en-US" altLang="ko-KR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은행</a:t>
            </a:r>
            <a:r>
              <a:rPr lang="en-US" altLang="ko-KR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보험회사 등에서 </a:t>
            </a:r>
            <a:r>
              <a:rPr lang="en-US" altLang="ko-KR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24</a:t>
            </a:r>
            <a:r>
              <a:rPr lang="ko-KR" altLang="en-US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시간 상담원 대용으로 이용하며</a:t>
            </a:r>
            <a:r>
              <a:rPr lang="en-US" altLang="ko-KR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개인이 단순 오락용으로 만드는 경우도 있다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에브리타임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5292080" y="2636912"/>
            <a:ext cx="3455689" cy="3096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에브리타임 </a:t>
            </a:r>
            <a:r>
              <a:rPr lang="en-US" altLang="ko-KR" sz="1400" i="0" kern="0">
                <a:solidFill>
                  <a:schemeClr val="tx1"/>
                </a:solidFill>
              </a:rPr>
              <a:t>‘</a:t>
            </a:r>
            <a:r>
              <a:rPr lang="ko-KR" altLang="en-US" sz="1400" i="0" kern="0">
                <a:solidFill>
                  <a:schemeClr val="tx1"/>
                </a:solidFill>
              </a:rPr>
              <a:t>자유게시판</a:t>
            </a:r>
            <a:r>
              <a:rPr lang="en-US" altLang="ko-KR" sz="1400" i="0" kern="0">
                <a:solidFill>
                  <a:schemeClr val="tx1"/>
                </a:solidFill>
              </a:rPr>
              <a:t>’ </a:t>
            </a:r>
            <a:r>
              <a:rPr lang="ko-KR" altLang="en-US" sz="1400" i="0" kern="0">
                <a:solidFill>
                  <a:schemeClr val="tx1"/>
                </a:solidFill>
              </a:rPr>
              <a:t>에서</a:t>
            </a:r>
            <a:r>
              <a:rPr lang="en-US" altLang="ko-KR" sz="1400" i="0" kern="0">
                <a:solidFill>
                  <a:schemeClr val="tx1"/>
                </a:solidFill>
              </a:rPr>
              <a:t> ‘</a:t>
            </a:r>
            <a:r>
              <a:rPr lang="ko-KR" altLang="en-US" sz="1400" i="0" kern="0">
                <a:solidFill>
                  <a:schemeClr val="tx1"/>
                </a:solidFill>
              </a:rPr>
              <a:t>질문</a:t>
            </a:r>
            <a:r>
              <a:rPr lang="en-US" altLang="ko-KR" sz="1400" i="0" kern="0">
                <a:solidFill>
                  <a:schemeClr val="tx1"/>
                </a:solidFill>
              </a:rPr>
              <a:t>’ </a:t>
            </a:r>
            <a:r>
              <a:rPr lang="ko-KR" altLang="en-US" sz="1400" i="0" kern="0">
                <a:solidFill>
                  <a:schemeClr val="tx1"/>
                </a:solidFill>
              </a:rPr>
              <a:t>검색어로 검색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AB37E-BD88-157A-F3DB-935B847C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62246"/>
            <a:ext cx="4349158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에브리타임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5436143" y="2636912"/>
            <a:ext cx="3455689" cy="309634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질문자와 답변자가 학부</a:t>
            </a:r>
            <a:r>
              <a:rPr lang="en-US" altLang="ko-KR" sz="1400" i="0" kern="0">
                <a:solidFill>
                  <a:schemeClr val="tx1"/>
                </a:solidFill>
              </a:rPr>
              <a:t>~</a:t>
            </a:r>
            <a:r>
              <a:rPr lang="ko-KR" altLang="en-US" sz="1400" i="0" kern="0">
                <a:solidFill>
                  <a:schemeClr val="tx1"/>
                </a:solidFill>
              </a:rPr>
              <a:t>대학원생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익명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답변이 정확하지 않을 수 있음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1D6D8B-68BD-7371-B427-D230F016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2" y="1916832"/>
            <a:ext cx="461763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모델 생성 프로세스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1075350" y="3028842"/>
            <a:ext cx="1872208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데이터 수집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ADDEA6-51A8-EF07-5F05-DA4DC0698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85" y="1412776"/>
            <a:ext cx="1466040" cy="14660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2BBCB8-5869-BFAB-312B-787058ADA8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61" y="1644623"/>
            <a:ext cx="997935" cy="9979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2D7757-EAD4-33A9-EB04-7AF03EB30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41" y="1261091"/>
            <a:ext cx="1765001" cy="1765001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15B17F2-061A-44D1-6636-C75DE159B7D0}"/>
              </a:ext>
            </a:extLst>
          </p:cNvPr>
          <p:cNvSpPr txBox="1">
            <a:spLocks/>
          </p:cNvSpPr>
          <p:nvPr/>
        </p:nvSpPr>
        <p:spPr>
          <a:xfrm>
            <a:off x="6196443" y="3042447"/>
            <a:ext cx="223611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데이터 정제 및 가공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EC1A5C3-1278-85EB-1E14-5CBB8C988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84675"/>
              </p:ext>
            </p:extLst>
          </p:nvPr>
        </p:nvGraphicFramePr>
        <p:xfrm>
          <a:off x="4283968" y="1747548"/>
          <a:ext cx="2039888" cy="7920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3607913736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106130562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404478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질문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답변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3500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6325394-6C0D-3317-4F87-7DBD2AD90B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15533" y="3633511"/>
            <a:ext cx="997935" cy="99793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9EA8A78-0AC9-1E32-552B-A5790019E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32" y="4768422"/>
            <a:ext cx="1381217" cy="1381217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3A62DF24-04A1-0FF0-694B-48C9834F62D6}"/>
              </a:ext>
            </a:extLst>
          </p:cNvPr>
          <p:cNvSpPr txBox="1">
            <a:spLocks/>
          </p:cNvSpPr>
          <p:nvPr/>
        </p:nvSpPr>
        <p:spPr>
          <a:xfrm>
            <a:off x="6804248" y="6074810"/>
            <a:ext cx="1872208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학습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99404D1-F16A-E5C5-A949-9E3809FC40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43051" y="4960062"/>
            <a:ext cx="997935" cy="9979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40D8004-DB22-3566-1A48-A00F483C5F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96" y="4788639"/>
            <a:ext cx="1381217" cy="1381217"/>
          </a:xfrm>
          <a:prstGeom prst="rect">
            <a:avLst/>
          </a:prstGeom>
        </p:spPr>
      </p:pic>
      <p:sp>
        <p:nvSpPr>
          <p:cNvPr id="22" name="제목 1">
            <a:extLst>
              <a:ext uri="{FF2B5EF4-FFF2-40B4-BE49-F238E27FC236}">
                <a16:creationId xmlns:a16="http://schemas.microsoft.com/office/drawing/2014/main" id="{D416793F-E998-A488-6BA3-69869E4996C5}"/>
              </a:ext>
            </a:extLst>
          </p:cNvPr>
          <p:cNvSpPr txBox="1">
            <a:spLocks/>
          </p:cNvSpPr>
          <p:nvPr/>
        </p:nvSpPr>
        <p:spPr>
          <a:xfrm>
            <a:off x="3563888" y="6058704"/>
            <a:ext cx="1872208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정확도 분석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A74CDF9-C72D-A027-46A8-EBDD0350FE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9" y="4207214"/>
            <a:ext cx="1570438" cy="1570438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82227065-6D0C-43E3-A5B5-1A17356F709D}"/>
              </a:ext>
            </a:extLst>
          </p:cNvPr>
          <p:cNvSpPr txBox="1">
            <a:spLocks/>
          </p:cNvSpPr>
          <p:nvPr/>
        </p:nvSpPr>
        <p:spPr>
          <a:xfrm>
            <a:off x="527664" y="5724731"/>
            <a:ext cx="1872208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파라미터 수정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44F69C2-BD7E-C083-21FE-3A521559F1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79390">
            <a:off x="2390831" y="4815980"/>
            <a:ext cx="997935" cy="99793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EA6536-B8FC-EE2C-039D-EDEC3F561E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6272">
            <a:off x="4690332" y="3299095"/>
            <a:ext cx="929901" cy="92990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0DD20B6-BE33-E7B8-E4B3-A5615B7939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78426">
            <a:off x="4509185" y="3804028"/>
            <a:ext cx="524294" cy="12839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37F5AA4-0069-86F7-7B44-F0CEC8D9C8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78426">
            <a:off x="4041517" y="3930096"/>
            <a:ext cx="524294" cy="1283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222C895-CA89-B9DD-532D-0FFD50C0BB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78426">
            <a:off x="3571192" y="4056165"/>
            <a:ext cx="524294" cy="12839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823563A-D12D-521C-44C8-03AA5EADF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78426">
            <a:off x="3110017" y="4182235"/>
            <a:ext cx="524294" cy="12839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D3422EA-1FE0-21A2-6DD5-570A7618D9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678426">
            <a:off x="2639692" y="4313578"/>
            <a:ext cx="524294" cy="1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시스템 구성도</a:t>
            </a:r>
            <a:endParaRPr lang="en-US" altLang="ko-KR" sz="1800" b="1" i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15B17F2-061A-44D1-6636-C75DE159B7D0}"/>
              </a:ext>
            </a:extLst>
          </p:cNvPr>
          <p:cNvSpPr txBox="1">
            <a:spLocks/>
          </p:cNvSpPr>
          <p:nvPr/>
        </p:nvSpPr>
        <p:spPr>
          <a:xfrm>
            <a:off x="3709347" y="4236530"/>
            <a:ext cx="2236114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어플리케이션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3A62DF24-04A1-0FF0-694B-48C9834F62D6}"/>
              </a:ext>
            </a:extLst>
          </p:cNvPr>
          <p:cNvSpPr txBox="1">
            <a:spLocks/>
          </p:cNvSpPr>
          <p:nvPr/>
        </p:nvSpPr>
        <p:spPr>
          <a:xfrm>
            <a:off x="6804248" y="6074810"/>
            <a:ext cx="1872208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학습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416793F-E998-A488-6BA3-69869E4996C5}"/>
              </a:ext>
            </a:extLst>
          </p:cNvPr>
          <p:cNvSpPr txBox="1">
            <a:spLocks/>
          </p:cNvSpPr>
          <p:nvPr/>
        </p:nvSpPr>
        <p:spPr>
          <a:xfrm>
            <a:off x="6804248" y="4143193"/>
            <a:ext cx="1872208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챗봇 서버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82227065-6D0C-43E3-A5B5-1A17356F709D}"/>
              </a:ext>
            </a:extLst>
          </p:cNvPr>
          <p:cNvSpPr txBox="1">
            <a:spLocks/>
          </p:cNvSpPr>
          <p:nvPr/>
        </p:nvSpPr>
        <p:spPr>
          <a:xfrm>
            <a:off x="1208594" y="4220898"/>
            <a:ext cx="1872208" cy="7920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사용자</a:t>
            </a:r>
            <a:endParaRPr lang="en-US" altLang="ko-KR" sz="1400" i="0" kern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2ABAE7-C1F1-2661-257D-F3DF23A47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74" y="2595218"/>
            <a:ext cx="1593074" cy="1593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BC9BA-3A07-9275-55DC-ED5414C693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84" y="2350922"/>
            <a:ext cx="1939255" cy="19392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9E6749-7854-3C4C-6ADA-D7608FACB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8" y="2720618"/>
            <a:ext cx="1500280" cy="15002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6E354B3-5566-BDFF-DF13-3E3CF47148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20" y="2696516"/>
            <a:ext cx="997935" cy="9979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1AF4233-8B8E-E80F-26E5-ED67D7DFBC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96515"/>
            <a:ext cx="997935" cy="9979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5D4921B-7494-6C4C-E904-2416AC5D19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688996" y="3338963"/>
            <a:ext cx="997935" cy="9979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9D5BCC6-6236-491D-5DAF-4CFB3E6705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98602" y="3320775"/>
            <a:ext cx="997935" cy="9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0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선행 논문</a:t>
            </a:r>
            <a:endParaRPr lang="en-US" altLang="ko-KR" sz="1800" b="1" i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23AFAA-E9E1-87C3-A434-CDFF4F31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58851"/>
            <a:ext cx="3600400" cy="2503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A8A352-1F5F-9C05-BE6B-5F803B9B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79" y="1114132"/>
            <a:ext cx="3054323" cy="55850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D6EB2E-A28C-CF0A-6995-2980C3FEA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34" y="3882449"/>
            <a:ext cx="3340598" cy="28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1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tografia e 고려대학교 - Korea University, Seoul">
            <a:extLst>
              <a:ext uri="{FF2B5EF4-FFF2-40B4-BE49-F238E27FC236}">
                <a16:creationId xmlns:a16="http://schemas.microsoft.com/office/drawing/2014/main" id="{93676A12-AD3E-33C9-7476-C9AD0A4E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4797152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i="0"/>
              <a:t>선행 </a:t>
            </a:r>
            <a:r>
              <a:rPr lang="ko-KR" altLang="en-US" sz="3200" i="0"/>
              <a:t>챗봇</a:t>
            </a:r>
            <a:endParaRPr lang="en-US" altLang="ko-KR" sz="1800" b="1" i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EF6103-1494-A209-A003-6DA2011B9C8D}"/>
              </a:ext>
            </a:extLst>
          </p:cNvPr>
          <p:cNvSpPr txBox="1">
            <a:spLocks/>
          </p:cNvSpPr>
          <p:nvPr/>
        </p:nvSpPr>
        <p:spPr>
          <a:xfrm>
            <a:off x="6084168" y="3140968"/>
            <a:ext cx="2736999" cy="151216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i="0" kern="0">
                <a:solidFill>
                  <a:schemeClr val="tx1"/>
                </a:solidFill>
              </a:rPr>
              <a:t>고려대학교 도서관 챗봇</a:t>
            </a:r>
            <a:endParaRPr lang="en-US" altLang="ko-KR" sz="1400" i="0" ker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i="0" ker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260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64281</TotalTime>
  <Words>136</Words>
  <Application>Microsoft Office PowerPoint</Application>
  <PresentationFormat>화면 슬라이드 쇼(4:3)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Open Sans</vt:lpstr>
      <vt:lpstr>Times New Roman</vt:lpstr>
      <vt:lpstr>Wingdings</vt:lpstr>
      <vt:lpstr>Default Theme</vt:lpstr>
      <vt:lpstr>챗봇 계획</vt:lpstr>
      <vt:lpstr>목차</vt:lpstr>
      <vt:lpstr>챗봇</vt:lpstr>
      <vt:lpstr>에브리타임</vt:lpstr>
      <vt:lpstr>에브리타임</vt:lpstr>
      <vt:lpstr>모델 생성 프로세스</vt:lpstr>
      <vt:lpstr>시스템 구성도</vt:lpstr>
      <vt:lpstr>선행 논문</vt:lpstr>
      <vt:lpstr>선행 챗봇</vt:lpstr>
      <vt:lpstr>챗봇 빌더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644</cp:revision>
  <cp:lastPrinted>2022-08-08T06:05:16Z</cp:lastPrinted>
  <dcterms:created xsi:type="dcterms:W3CDTF">2013-09-09T21:16:08Z</dcterms:created>
  <dcterms:modified xsi:type="dcterms:W3CDTF">2023-02-06T04:01:20Z</dcterms:modified>
</cp:coreProperties>
</file>