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5"/>
  </p:notesMasterIdLst>
  <p:sldIdLst>
    <p:sldId id="256" r:id="rId2"/>
    <p:sldId id="427" r:id="rId3"/>
    <p:sldId id="470" r:id="rId4"/>
    <p:sldId id="463" r:id="rId5"/>
    <p:sldId id="469" r:id="rId6"/>
    <p:sldId id="471" r:id="rId7"/>
    <p:sldId id="472" r:id="rId8"/>
    <p:sldId id="474" r:id="rId9"/>
    <p:sldId id="475" r:id="rId10"/>
    <p:sldId id="477" r:id="rId11"/>
    <p:sldId id="478" r:id="rId12"/>
    <p:sldId id="479" r:id="rId13"/>
    <p:sldId id="468" r:id="rId14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/>
  <p:cmAuthor id="2" name="한설 고" initials="한고" lastIdx="2" clrIdx="1">
    <p:extLst>
      <p:ext uri="{19B8F6BF-5375-455C-9EA6-DF929625EA0E}">
        <p15:presenceInfo xmlns:p15="http://schemas.microsoft.com/office/powerpoint/2012/main" userId="2892c982dbaa564d" providerId="Windows Live"/>
      </p:ext>
    </p:extLst>
  </p:cmAuthor>
  <p:cmAuthor id="3" name="CSLAB" initials="C" lastIdx="1" clrIdx="2">
    <p:extLst>
      <p:ext uri="{19B8F6BF-5375-455C-9EA6-DF929625EA0E}">
        <p15:presenceInfo xmlns:p15="http://schemas.microsoft.com/office/powerpoint/2012/main" userId="CSLAB" providerId="None"/>
      </p:ext>
    </p:extLst>
  </p:cmAuthor>
  <p:cmAuthor id="4" name="MM3455" initials="M" lastIdx="1" clrIdx="3">
    <p:extLst>
      <p:ext uri="{19B8F6BF-5375-455C-9EA6-DF929625EA0E}">
        <p15:presenceInfo xmlns:p15="http://schemas.microsoft.com/office/powerpoint/2012/main" userId="S::MM3455@office365.fun::5d397598-f0cd-4c35-ae2a-6da0696a6f5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2E2E"/>
    <a:srgbClr val="0000FF"/>
    <a:srgbClr val="00CC99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2" autoAdjust="0"/>
    <p:restoredTop sz="94614" autoAdjust="0"/>
  </p:normalViewPr>
  <p:slideViewPr>
    <p:cSldViewPr>
      <p:cViewPr varScale="1">
        <p:scale>
          <a:sx n="87" d="100"/>
          <a:sy n="87" d="100"/>
        </p:scale>
        <p:origin x="102" y="6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2023-02-16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>
                <a:latin typeface="맑은 고딕" panose="020B0503020000020004" pitchFamily="50" charset="-127"/>
                <a:ea typeface="굴림"/>
              </a:rPr>
              <a:t>Please contact :</a:t>
            </a:r>
          </a:p>
          <a:p>
            <a:endParaRPr lang="en-US" altLang="ko-KR" sz="1800" b="1">
              <a:latin typeface="맑은 고딕" panose="020B0503020000020004" pitchFamily="50" charset="-127"/>
              <a:ea typeface="굴림"/>
            </a:endParaRPr>
          </a:p>
          <a:p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이인재</a:t>
            </a:r>
            <a:endParaRPr lang="en-US" altLang="ko-KR" sz="1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순천향대학교 컴퓨터학부</a:t>
            </a:r>
          </a:p>
          <a:p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멀티미디어관 </a:t>
            </a: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M606</a:t>
            </a:r>
          </a:p>
          <a:p>
            <a:endParaRPr lang="en-US" altLang="ko-KR" sz="1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b="1">
                <a:latin typeface="맑은 고딕" panose="020B0503020000020004" pitchFamily="50" charset="-127"/>
                <a:ea typeface="굴림"/>
              </a:rPr>
              <a:t>Email : dlswotmd@gmail.com</a:t>
            </a:r>
            <a:endParaRPr lang="ko-KR" altLang="en-US" sz="1800" b="1">
              <a:latin typeface="맑은 고딕" panose="020B0503020000020004" pitchFamily="50" charset="-127"/>
              <a:ea typeface="굴림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cs typeface="Times New Roman"/>
              </a:rPr>
              <a:t>Question?</a:t>
            </a:r>
            <a:endParaRPr lang="ko-KR" altLang="en-US" sz="4000" b="1" i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>
                <a:latin typeface="맑은 고딕" panose="020B0503020000020004" pitchFamily="50" charset="-127"/>
                <a:ea typeface="굴림"/>
              </a:rPr>
              <a:t>Please contact :</a:t>
            </a:r>
          </a:p>
          <a:p>
            <a:endParaRPr lang="en-US" altLang="ko-KR" sz="1800" b="1">
              <a:latin typeface="맑은 고딕" panose="020B0503020000020004" pitchFamily="50" charset="-127"/>
              <a:ea typeface="굴림"/>
            </a:endParaRPr>
          </a:p>
          <a:p>
            <a:r>
              <a:rPr lang="ko-KR" altLang="en-US" sz="1800" b="1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고한설</a:t>
            </a:r>
            <a:endParaRPr lang="en-US" altLang="ko-KR" sz="1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순천향대학교 컴퓨터학부</a:t>
            </a:r>
          </a:p>
          <a:p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멀티미디어관 </a:t>
            </a: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M606</a:t>
            </a:r>
          </a:p>
          <a:p>
            <a:endParaRPr lang="en-US" altLang="ko-KR" sz="1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b="1">
                <a:latin typeface="맑은 고딕" panose="020B0503020000020004" pitchFamily="50" charset="-127"/>
                <a:ea typeface="굴림"/>
              </a:rPr>
              <a:t>Email : rhgkstjf@naver.com</a:t>
            </a:r>
            <a:endParaRPr lang="ko-KR" altLang="en-US" sz="1800" b="1">
              <a:latin typeface="맑은 고딕" panose="020B0503020000020004" pitchFamily="50" charset="-127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cs typeface="Times New Roman"/>
              </a:rPr>
              <a:t>Question?</a:t>
            </a:r>
            <a:endParaRPr lang="ko-KR" altLang="en-US" sz="4000" b="1" i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cs typeface="Times New Roman"/>
              </a:rPr>
              <a:t>Question?</a:t>
            </a:r>
            <a:endParaRPr lang="ko-KR" altLang="en-US" sz="4000" b="1" i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 dirty="0"/>
              <a:t>마스터 제목 유형을 편집하려면 누르십시오</a:t>
            </a:r>
            <a:r>
              <a:rPr lang="en-US" altLang="ko-KR" dirty="0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 dirty="0"/>
              <a:t>마스터 문자열 유형을 편집하려면 누르십시오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세째 수준</a:t>
            </a:r>
          </a:p>
          <a:p>
            <a:pPr lvl="3"/>
            <a:r>
              <a:rPr lang="ko-KR" altLang="en-US" dirty="0"/>
              <a:t>네째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1700808"/>
            <a:ext cx="7772400" cy="1981200"/>
          </a:xfrm>
        </p:spPr>
        <p:txBody>
          <a:bodyPr/>
          <a:lstStyle/>
          <a:p>
            <a:r>
              <a:rPr lang="ko-KR" altLang="en-US" i="0"/>
              <a:t>트랜스포머 기반 </a:t>
            </a:r>
            <a:br>
              <a:rPr lang="en-US" altLang="ko-KR" i="0"/>
            </a:br>
            <a:r>
              <a:rPr lang="ko-KR" altLang="en-US" i="0"/>
              <a:t>순천향대학교 챗봇</a:t>
            </a:r>
            <a:endParaRPr lang="en-US" altLang="ko-KR" i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순천향대학교</a:t>
            </a:r>
            <a:endParaRPr lang="en-US" altLang="ko-KR"/>
          </a:p>
          <a:p>
            <a:r>
              <a:rPr lang="ko-KR" altLang="en-US"/>
              <a:t>컴퓨터 시스템 연구실</a:t>
            </a:r>
            <a:endParaRPr lang="en-US" altLang="ko-KR"/>
          </a:p>
          <a:p>
            <a:r>
              <a:rPr lang="ko-KR" altLang="en-US"/>
              <a:t>오민석</a:t>
            </a:r>
            <a:endParaRPr lang="en-US" altLang="ko-KR"/>
          </a:p>
          <a:p>
            <a:r>
              <a:rPr lang="en-US" altLang="ko-KR"/>
              <a:t>23.02.20</a:t>
            </a:r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0C2F234-2488-FEDA-4884-06D4D0F79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500" y="1165634"/>
            <a:ext cx="6407419" cy="403579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i="0"/>
              <a:t>테스트 구현</a:t>
            </a:r>
            <a:endParaRPr lang="en-US" altLang="ko-KR" sz="1800" b="1" i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A4FDFF17-E66C-D81C-BD9E-29E13D5B4FEF}"/>
              </a:ext>
            </a:extLst>
          </p:cNvPr>
          <p:cNvSpPr txBox="1">
            <a:spLocks/>
          </p:cNvSpPr>
          <p:nvPr/>
        </p:nvSpPr>
        <p:spPr>
          <a:xfrm>
            <a:off x="2915816" y="4856761"/>
            <a:ext cx="4824536" cy="83560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endParaRPr lang="en-US" altLang="ko-KR" sz="1800" i="0" kern="0">
              <a:solidFill>
                <a:schemeClr val="tx1"/>
              </a:solidFill>
            </a:endParaRPr>
          </a:p>
          <a:p>
            <a:endParaRPr lang="en-US" altLang="ko-KR" sz="1800" i="0" kern="0">
              <a:solidFill>
                <a:schemeClr val="tx1"/>
              </a:solidFill>
            </a:endParaRPr>
          </a:p>
          <a:p>
            <a:r>
              <a:rPr lang="en-US" altLang="ko-KR" sz="1800" i="0" kern="0">
                <a:solidFill>
                  <a:schemeClr val="tx1"/>
                </a:solidFill>
              </a:rPr>
              <a:t>5.   </a:t>
            </a:r>
            <a:r>
              <a:rPr lang="ko-KR" altLang="en-US" sz="1800" i="0" kern="0">
                <a:solidFill>
                  <a:schemeClr val="tx1"/>
                </a:solidFill>
              </a:rPr>
              <a:t>트랜스포머 생성과 학습</a:t>
            </a:r>
            <a:endParaRPr lang="en-US" altLang="ko-KR" sz="1800" i="0" ker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081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5865EB7-FFA1-F48A-C258-4F708B2C0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095773"/>
            <a:ext cx="7452320" cy="489552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i="0"/>
              <a:t>테스트 구현</a:t>
            </a:r>
            <a:endParaRPr lang="en-US" altLang="ko-KR" sz="1800" b="1" i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A4FDFF17-E66C-D81C-BD9E-29E13D5B4FEF}"/>
              </a:ext>
            </a:extLst>
          </p:cNvPr>
          <p:cNvSpPr txBox="1">
            <a:spLocks/>
          </p:cNvSpPr>
          <p:nvPr/>
        </p:nvSpPr>
        <p:spPr>
          <a:xfrm>
            <a:off x="3923928" y="5645062"/>
            <a:ext cx="3024336" cy="69246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endParaRPr lang="en-US" altLang="ko-KR" sz="1800" i="0" kern="0">
              <a:solidFill>
                <a:schemeClr val="tx1"/>
              </a:solidFill>
            </a:endParaRPr>
          </a:p>
          <a:p>
            <a:endParaRPr lang="en-US" altLang="ko-KR" sz="1800" i="0" kern="0">
              <a:solidFill>
                <a:schemeClr val="tx1"/>
              </a:solidFill>
            </a:endParaRPr>
          </a:p>
          <a:p>
            <a:r>
              <a:rPr lang="en-US" altLang="ko-KR" sz="1800" i="0" kern="0">
                <a:solidFill>
                  <a:schemeClr val="tx1"/>
                </a:solidFill>
              </a:rPr>
              <a:t>6.   </a:t>
            </a:r>
            <a:r>
              <a:rPr lang="ko-KR" altLang="en-US" sz="1800" i="0" kern="0">
                <a:solidFill>
                  <a:schemeClr val="tx1"/>
                </a:solidFill>
              </a:rPr>
              <a:t>챗봇 평가</a:t>
            </a:r>
            <a:endParaRPr lang="en-US" altLang="ko-KR" sz="1800" i="0" ker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279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i="0"/>
              <a:t>결과</a:t>
            </a:r>
            <a:endParaRPr lang="en-US" altLang="ko-KR" sz="1800" b="1" i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5A2B185-3902-D693-C455-F6A42C84E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255" y="1128026"/>
            <a:ext cx="6057900" cy="6953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52CF837-24E6-0CEB-EB92-69F10C2CA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98" y="2150778"/>
            <a:ext cx="7258050" cy="6667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C207D08-BBC7-9432-B138-F2492D876F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255" y="3144955"/>
            <a:ext cx="5143500" cy="6667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7BA4F40-6418-7A2F-88C5-D07FA4C5CB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952" y="4223081"/>
            <a:ext cx="4914900" cy="6667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2D8CB93-17F6-AEFB-7E16-047D0A43CB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255" y="5301207"/>
            <a:ext cx="8280920" cy="65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673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0403" y="188640"/>
            <a:ext cx="8137525" cy="707886"/>
          </a:xfrm>
        </p:spPr>
        <p:txBody>
          <a:bodyPr/>
          <a:lstStyle/>
          <a:p>
            <a:r>
              <a:rPr lang="en-US" altLang="ko-KR" sz="3200" b="1" i="0"/>
              <a:t>To</a:t>
            </a:r>
            <a:r>
              <a:rPr lang="ko-KR" altLang="en-US" sz="3200" b="1" i="0"/>
              <a:t> </a:t>
            </a:r>
            <a:r>
              <a:rPr lang="en-US" altLang="ko-KR" sz="3200" b="1" i="0"/>
              <a:t>do</a:t>
            </a:r>
            <a:r>
              <a:rPr lang="ko-KR" altLang="en-US" sz="3200" b="1" i="0"/>
              <a:t> </a:t>
            </a:r>
            <a:r>
              <a:rPr lang="en-US" altLang="ko-KR" sz="3200" b="1" i="0"/>
              <a:t>List</a:t>
            </a:r>
            <a:endParaRPr lang="en-US" altLang="ko-KR" sz="1800" b="1" i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3EDCE808-0557-5254-AB79-510A0D5B2790}"/>
              </a:ext>
            </a:extLst>
          </p:cNvPr>
          <p:cNvSpPr txBox="1">
            <a:spLocks/>
          </p:cNvSpPr>
          <p:nvPr/>
        </p:nvSpPr>
        <p:spPr>
          <a:xfrm>
            <a:off x="769580" y="2924944"/>
            <a:ext cx="7771543" cy="151216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endParaRPr lang="en-US" altLang="ko-KR" sz="2400" i="0" ker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400" i="0" kern="0">
                <a:solidFill>
                  <a:schemeClr val="tx1"/>
                </a:solidFill>
              </a:rPr>
              <a:t>데이터 늘리기 </a:t>
            </a:r>
            <a:r>
              <a:rPr lang="en-US" altLang="ko-KR" sz="2400" i="0" kern="0">
                <a:solidFill>
                  <a:schemeClr val="tx1"/>
                </a:solidFill>
              </a:rPr>
              <a:t>(</a:t>
            </a:r>
            <a:r>
              <a:rPr lang="ko-KR" altLang="en-US" sz="2400" i="0" kern="0">
                <a:solidFill>
                  <a:schemeClr val="tx1"/>
                </a:solidFill>
              </a:rPr>
              <a:t>시나리오 늘리기</a:t>
            </a:r>
            <a:r>
              <a:rPr lang="en-US" altLang="ko-KR" sz="2400" i="0" kern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2400" i="0" ker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400" i="0" kern="0">
                <a:solidFill>
                  <a:schemeClr val="tx1"/>
                </a:solidFill>
              </a:rPr>
              <a:t>데이터 규칙 만들기</a:t>
            </a:r>
            <a:endParaRPr lang="en-US" altLang="ko-KR" sz="2400" i="0" ker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400" i="0" ker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400" i="0" ker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320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4" y="1700808"/>
            <a:ext cx="7991475" cy="5272087"/>
          </a:xfrm>
        </p:spPr>
        <p:txBody>
          <a:bodyPr>
            <a:normAutofit/>
          </a:bodyPr>
          <a:lstStyle/>
          <a:p>
            <a:r>
              <a:rPr lang="ko-KR" altLang="en-US" b="1"/>
              <a:t>테스트 구현</a:t>
            </a:r>
            <a:endParaRPr lang="en-US" altLang="ko-KR" b="1"/>
          </a:p>
          <a:p>
            <a:endParaRPr lang="en-US" altLang="ko-KR" b="1"/>
          </a:p>
          <a:p>
            <a:r>
              <a:rPr lang="ko-KR" altLang="en-US" b="1"/>
              <a:t>수집 데이터</a:t>
            </a:r>
            <a:endParaRPr lang="en-US" altLang="ko-KR" b="1"/>
          </a:p>
          <a:p>
            <a:endParaRPr lang="en-US" altLang="ko-KR" b="1"/>
          </a:p>
          <a:p>
            <a:r>
              <a:rPr lang="ko-KR" altLang="en-US" b="1"/>
              <a:t>학습</a:t>
            </a:r>
            <a:endParaRPr lang="en-US" altLang="ko-KR" b="1"/>
          </a:p>
          <a:p>
            <a:endParaRPr lang="en-US" altLang="ko-KR" b="1"/>
          </a:p>
          <a:p>
            <a:r>
              <a:rPr lang="ko-KR" altLang="en-US" b="1"/>
              <a:t>결과</a:t>
            </a:r>
            <a:endParaRPr lang="en-US" altLang="ko-KR" b="1"/>
          </a:p>
          <a:p>
            <a:endParaRPr lang="en-US" altLang="ko-KR" b="1"/>
          </a:p>
          <a:p>
            <a:endParaRPr lang="en-US" altLang="ko-KR" b="1"/>
          </a:p>
          <a:p>
            <a:pPr marL="0" indent="0">
              <a:buNone/>
            </a:pPr>
            <a:endParaRPr lang="en-US" altLang="ko-KR" b="1"/>
          </a:p>
          <a:p>
            <a:endParaRPr lang="en-US" altLang="ko-KR" b="1"/>
          </a:p>
          <a:p>
            <a:endParaRPr lang="en-US" altLang="ko-KR" b="1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i="0"/>
              <a:t>목차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116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3BB08E8-2E8A-1657-95CA-495A1E7CE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124744"/>
            <a:ext cx="7603916" cy="361186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i="0"/>
              <a:t>모델 선정과 오픈소스 사용</a:t>
            </a:r>
            <a:endParaRPr lang="en-US" altLang="ko-KR" sz="1800" b="1" i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8341B1CE-4B81-E39B-D5D9-AADAE05ECECB}"/>
              </a:ext>
            </a:extLst>
          </p:cNvPr>
          <p:cNvSpPr txBox="1">
            <a:spLocks/>
          </p:cNvSpPr>
          <p:nvPr/>
        </p:nvSpPr>
        <p:spPr>
          <a:xfrm>
            <a:off x="2699792" y="4994642"/>
            <a:ext cx="4752528" cy="115212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i="0" kern="0">
                <a:solidFill>
                  <a:schemeClr val="tx1"/>
                </a:solidFill>
              </a:rPr>
              <a:t>오픈소스 사용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1400" i="0" kern="0">
                <a:solidFill>
                  <a:schemeClr val="tx1"/>
                </a:solidFill>
              </a:rPr>
              <a:t>사용한 모델 </a:t>
            </a:r>
            <a:r>
              <a:rPr lang="en-US" altLang="ko-KR" sz="1400" i="0" kern="0">
                <a:solidFill>
                  <a:schemeClr val="tx1"/>
                </a:solidFill>
              </a:rPr>
              <a:t>: </a:t>
            </a:r>
            <a:r>
              <a:rPr lang="ko-KR" altLang="en-US" sz="1400" i="0" kern="0">
                <a:solidFill>
                  <a:schemeClr val="tx1"/>
                </a:solidFill>
              </a:rPr>
              <a:t>트랜스포머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FontTx/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1400" i="0" kern="0">
                <a:solidFill>
                  <a:schemeClr val="tx1"/>
                </a:solidFill>
              </a:rPr>
              <a:t>선 구현 후 자세한 내용은 천천히 학습할 예정</a:t>
            </a:r>
            <a:endParaRPr lang="en-US" altLang="ko-KR" sz="1400" i="0" kern="0">
              <a:solidFill>
                <a:schemeClr val="tx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ECB6ABA-1127-F83B-7AC2-72A9AAE15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708920"/>
            <a:ext cx="2376264" cy="122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064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i="0"/>
              <a:t>수집 데이터 </a:t>
            </a:r>
            <a:r>
              <a:rPr lang="en-US" altLang="ko-KR" sz="3200" i="0"/>
              <a:t>1 – </a:t>
            </a:r>
            <a:r>
              <a:rPr lang="ko-KR" altLang="en-US" sz="3200" i="0"/>
              <a:t>컴퓨터공학과 시간표</a:t>
            </a:r>
            <a:endParaRPr lang="en-US" altLang="ko-KR" sz="1800" b="1" i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8341B1CE-4B81-E39B-D5D9-AADAE05ECECB}"/>
              </a:ext>
            </a:extLst>
          </p:cNvPr>
          <p:cNvSpPr txBox="1">
            <a:spLocks/>
          </p:cNvSpPr>
          <p:nvPr/>
        </p:nvSpPr>
        <p:spPr>
          <a:xfrm>
            <a:off x="1187624" y="4665705"/>
            <a:ext cx="7937696" cy="1797952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i="0" kern="0">
                <a:solidFill>
                  <a:schemeClr val="tx1"/>
                </a:solidFill>
              </a:rPr>
              <a:t>첫번째로 수집한 데이터는 </a:t>
            </a:r>
            <a:r>
              <a:rPr lang="en-US" altLang="ko-KR" sz="1400" i="0" kern="0">
                <a:solidFill>
                  <a:schemeClr val="tx1"/>
                </a:solidFill>
              </a:rPr>
              <a:t>2023</a:t>
            </a:r>
            <a:r>
              <a:rPr lang="ko-KR" altLang="en-US" sz="1400" i="0" kern="0">
                <a:solidFill>
                  <a:schemeClr val="tx1"/>
                </a:solidFill>
              </a:rPr>
              <a:t>학년도 </a:t>
            </a:r>
            <a:r>
              <a:rPr lang="en-US" altLang="ko-KR" sz="1400" i="0" kern="0">
                <a:solidFill>
                  <a:schemeClr val="tx1"/>
                </a:solidFill>
              </a:rPr>
              <a:t>1</a:t>
            </a:r>
            <a:r>
              <a:rPr lang="ko-KR" altLang="en-US" sz="1400" i="0" kern="0">
                <a:solidFill>
                  <a:schemeClr val="tx1"/>
                </a:solidFill>
              </a:rPr>
              <a:t>학기 컴퓨터공학과 시간표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400" i="0" kern="0">
                <a:solidFill>
                  <a:schemeClr val="tx1"/>
                </a:solidFill>
              </a:rPr>
              <a:t>(</a:t>
            </a:r>
            <a:r>
              <a:rPr lang="ko-KR" altLang="en-US" sz="1400" i="0" kern="0">
                <a:solidFill>
                  <a:schemeClr val="tx1"/>
                </a:solidFill>
              </a:rPr>
              <a:t>월</a:t>
            </a:r>
            <a:r>
              <a:rPr lang="en-US" altLang="ko-KR" sz="1400" i="0" kern="0">
                <a:solidFill>
                  <a:schemeClr val="tx1"/>
                </a:solidFill>
              </a:rPr>
              <a:t>4A-5A, </a:t>
            </a:r>
            <a:r>
              <a:rPr lang="ko-KR" altLang="en-US" sz="1400" i="0" kern="0">
                <a:solidFill>
                  <a:schemeClr val="tx1"/>
                </a:solidFill>
              </a:rPr>
              <a:t>목</a:t>
            </a:r>
            <a:r>
              <a:rPr lang="en-US" altLang="ko-KR" sz="1400" i="0" kern="0">
                <a:solidFill>
                  <a:schemeClr val="tx1"/>
                </a:solidFill>
              </a:rPr>
              <a:t>4A-5A)</a:t>
            </a:r>
            <a:r>
              <a:rPr lang="ko-KR" altLang="en-US" sz="1400" i="0" kern="0">
                <a:solidFill>
                  <a:schemeClr val="tx1"/>
                </a:solidFill>
              </a:rPr>
              <a:t>이런식으로 저장했을 때 토크나이저 문제로 출력이 제대로 나오지 않음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i="0" kern="0">
                <a:solidFill>
                  <a:schemeClr val="tx1"/>
                </a:solidFill>
              </a:rPr>
              <a:t>답변</a:t>
            </a:r>
            <a:r>
              <a:rPr lang="en-US" altLang="ko-KR" sz="1400" i="0" kern="0">
                <a:solidFill>
                  <a:schemeClr val="tx1"/>
                </a:solidFill>
              </a:rPr>
              <a:t>(A) </a:t>
            </a:r>
            <a:r>
              <a:rPr lang="ko-KR" altLang="en-US" sz="1400" i="0" kern="0">
                <a:solidFill>
                  <a:schemeClr val="tx1"/>
                </a:solidFill>
              </a:rPr>
              <a:t>부분을 문장형으로 변경</a:t>
            </a:r>
            <a:endParaRPr lang="en-US" altLang="ko-KR" sz="1400" i="0" kern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4596A8-6DBC-F9C5-EE06-F30D0AFF9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196752"/>
            <a:ext cx="7527208" cy="385164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59C88B8-813D-E5D7-9F43-64541B79C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871" y="2198461"/>
            <a:ext cx="5221961" cy="18482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26D051-5D60-086F-DC09-4CBA906AE35F}"/>
              </a:ext>
            </a:extLst>
          </p:cNvPr>
          <p:cNvSpPr txBox="1"/>
          <p:nvPr/>
        </p:nvSpPr>
        <p:spPr>
          <a:xfrm>
            <a:off x="4427984" y="1579439"/>
            <a:ext cx="7920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>
                <a:solidFill>
                  <a:srgbClr val="FF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Q</a:t>
            </a:r>
            <a:endParaRPr lang="ko-KR" altLang="en-US" sz="4400" b="1">
              <a:solidFill>
                <a:srgbClr val="FF000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9AA99D-70EE-B603-5EB7-8CF237413B44}"/>
              </a:ext>
            </a:extLst>
          </p:cNvPr>
          <p:cNvSpPr txBox="1"/>
          <p:nvPr/>
        </p:nvSpPr>
        <p:spPr>
          <a:xfrm>
            <a:off x="6876256" y="1579439"/>
            <a:ext cx="7920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>
                <a:solidFill>
                  <a:srgbClr val="FF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</a:t>
            </a:r>
            <a:endParaRPr lang="ko-KR" altLang="en-US" sz="4400" b="1">
              <a:solidFill>
                <a:srgbClr val="FF000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2575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C112C294-D2B2-E044-E688-C7CF141CA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488" y="1222586"/>
            <a:ext cx="7668344" cy="379997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i="0"/>
              <a:t>수집 데이터 </a:t>
            </a:r>
            <a:r>
              <a:rPr lang="en-US" altLang="ko-KR" sz="3200" i="0"/>
              <a:t>2 – </a:t>
            </a:r>
            <a:r>
              <a:rPr lang="ko-KR" altLang="en-US" sz="3200" i="0"/>
              <a:t>학사 일정</a:t>
            </a:r>
            <a:endParaRPr lang="en-US" altLang="ko-KR" sz="1800" b="1" i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8341B1CE-4B81-E39B-D5D9-AADAE05ECECB}"/>
              </a:ext>
            </a:extLst>
          </p:cNvPr>
          <p:cNvSpPr txBox="1">
            <a:spLocks/>
          </p:cNvSpPr>
          <p:nvPr/>
        </p:nvSpPr>
        <p:spPr>
          <a:xfrm>
            <a:off x="2411760" y="4736438"/>
            <a:ext cx="7937696" cy="1797952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i="0" kern="0">
                <a:solidFill>
                  <a:schemeClr val="tx1"/>
                </a:solidFill>
              </a:rPr>
              <a:t>두번째로 수집한 데이터는 </a:t>
            </a:r>
            <a:r>
              <a:rPr lang="en-US" altLang="ko-KR" sz="1400" i="0" kern="0">
                <a:solidFill>
                  <a:schemeClr val="tx1"/>
                </a:solidFill>
              </a:rPr>
              <a:t>2023</a:t>
            </a:r>
            <a:r>
              <a:rPr lang="ko-KR" altLang="en-US" sz="1400" i="0" kern="0">
                <a:solidFill>
                  <a:schemeClr val="tx1"/>
                </a:solidFill>
              </a:rPr>
              <a:t>학년도 </a:t>
            </a:r>
            <a:r>
              <a:rPr lang="en-US" altLang="ko-KR" sz="1400" i="0" kern="0">
                <a:solidFill>
                  <a:schemeClr val="tx1"/>
                </a:solidFill>
              </a:rPr>
              <a:t>1</a:t>
            </a:r>
            <a:r>
              <a:rPr lang="ko-KR" altLang="en-US" sz="1400" i="0" kern="0">
                <a:solidFill>
                  <a:schemeClr val="tx1"/>
                </a:solidFill>
              </a:rPr>
              <a:t>학기 학사일정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i="0" kern="0">
                <a:solidFill>
                  <a:schemeClr val="tx1"/>
                </a:solidFill>
              </a:rPr>
              <a:t>정확한 키워드로 입력해야 출력이 제대로 나옴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400" i="0" kern="0">
                <a:solidFill>
                  <a:schemeClr val="tx1"/>
                </a:solidFill>
              </a:rPr>
              <a:t>ex) </a:t>
            </a:r>
            <a:r>
              <a:rPr lang="ko-KR" altLang="en-US" sz="1400" i="0" kern="0">
                <a:solidFill>
                  <a:schemeClr val="tx1"/>
                </a:solidFill>
              </a:rPr>
              <a:t>수강신청 </a:t>
            </a:r>
            <a:r>
              <a:rPr lang="en-US" altLang="ko-KR" sz="1400" i="0" kern="0">
                <a:solidFill>
                  <a:schemeClr val="tx1"/>
                </a:solidFill>
                <a:sym typeface="Wingdings" panose="05000000000000000000" pitchFamily="2" charset="2"/>
              </a:rPr>
              <a:t> X     </a:t>
            </a:r>
            <a:r>
              <a:rPr lang="ko-KR" altLang="en-US" sz="1400" i="0" kern="0">
                <a:solidFill>
                  <a:schemeClr val="tx1"/>
                </a:solidFill>
                <a:sym typeface="Wingdings" panose="05000000000000000000" pitchFamily="2" charset="2"/>
              </a:rPr>
              <a:t>수강신청 정정기간 </a:t>
            </a:r>
            <a:r>
              <a:rPr lang="en-US" altLang="ko-KR" sz="1400" i="0" kern="0">
                <a:solidFill>
                  <a:schemeClr val="tx1"/>
                </a:solidFill>
                <a:sym typeface="Wingdings" panose="05000000000000000000" pitchFamily="2" charset="2"/>
              </a:rPr>
              <a:t> O </a:t>
            </a:r>
            <a:endParaRPr lang="en-US" altLang="ko-KR" sz="1400" i="0" kern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26D051-5D60-086F-DC09-4CBA906AE35F}"/>
              </a:ext>
            </a:extLst>
          </p:cNvPr>
          <p:cNvSpPr txBox="1"/>
          <p:nvPr/>
        </p:nvSpPr>
        <p:spPr>
          <a:xfrm>
            <a:off x="4427984" y="1579439"/>
            <a:ext cx="7920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>
                <a:solidFill>
                  <a:srgbClr val="FF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Q</a:t>
            </a:r>
            <a:endParaRPr lang="ko-KR" altLang="en-US" sz="4400" b="1">
              <a:solidFill>
                <a:srgbClr val="FF000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9AA99D-70EE-B603-5EB7-8CF237413B44}"/>
              </a:ext>
            </a:extLst>
          </p:cNvPr>
          <p:cNvSpPr txBox="1"/>
          <p:nvPr/>
        </p:nvSpPr>
        <p:spPr>
          <a:xfrm>
            <a:off x="6876256" y="1579439"/>
            <a:ext cx="7920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>
                <a:solidFill>
                  <a:srgbClr val="FF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</a:t>
            </a:r>
            <a:endParaRPr lang="ko-KR" altLang="en-US" sz="4400" b="1">
              <a:solidFill>
                <a:srgbClr val="FF000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4C172A0-9D84-4F9D-71C6-D9C848A86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7886" y="2285911"/>
            <a:ext cx="5396946" cy="131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075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366AE44-84C4-13EE-C7E5-C235F5765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291047"/>
            <a:ext cx="7568038" cy="383936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i="0"/>
              <a:t>수집 데이터 </a:t>
            </a:r>
            <a:r>
              <a:rPr lang="en-US" altLang="ko-KR" sz="3200" i="0"/>
              <a:t>2 – </a:t>
            </a:r>
            <a:r>
              <a:rPr lang="ko-KR" altLang="en-US" sz="3200" i="0"/>
              <a:t>학사 일정</a:t>
            </a:r>
            <a:endParaRPr lang="en-US" altLang="ko-KR" sz="1800" b="1" i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8341B1CE-4B81-E39B-D5D9-AADAE05ECECB}"/>
              </a:ext>
            </a:extLst>
          </p:cNvPr>
          <p:cNvSpPr txBox="1">
            <a:spLocks/>
          </p:cNvSpPr>
          <p:nvPr/>
        </p:nvSpPr>
        <p:spPr>
          <a:xfrm>
            <a:off x="3027427" y="4797152"/>
            <a:ext cx="4032448" cy="1797952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i="0" kern="0">
                <a:solidFill>
                  <a:schemeClr val="tx1"/>
                </a:solidFill>
              </a:rPr>
              <a:t>데이터</a:t>
            </a:r>
            <a:r>
              <a:rPr lang="en-US" altLang="ko-KR" sz="2400" i="0" kern="0">
                <a:solidFill>
                  <a:schemeClr val="tx1"/>
                </a:solidFill>
              </a:rPr>
              <a:t>(</a:t>
            </a:r>
            <a:r>
              <a:rPr lang="ko-KR" altLang="en-US" sz="2400" i="0" kern="0">
                <a:solidFill>
                  <a:schemeClr val="tx1"/>
                </a:solidFill>
              </a:rPr>
              <a:t>임시</a:t>
            </a:r>
            <a:r>
              <a:rPr lang="en-US" altLang="ko-KR" sz="2400" i="0" kern="0">
                <a:solidFill>
                  <a:schemeClr val="tx1"/>
                </a:solidFill>
              </a:rPr>
              <a:t>) 54</a:t>
            </a:r>
            <a:r>
              <a:rPr lang="ko-KR" altLang="en-US" sz="2400" i="0" kern="0">
                <a:solidFill>
                  <a:schemeClr val="tx1"/>
                </a:solidFill>
              </a:rPr>
              <a:t>개</a:t>
            </a:r>
            <a:endParaRPr lang="en-US" altLang="ko-KR" sz="2400" i="0" kern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26D051-5D60-086F-DC09-4CBA906AE35F}"/>
              </a:ext>
            </a:extLst>
          </p:cNvPr>
          <p:cNvSpPr txBox="1"/>
          <p:nvPr/>
        </p:nvSpPr>
        <p:spPr>
          <a:xfrm>
            <a:off x="1619672" y="866706"/>
            <a:ext cx="7920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>
                <a:solidFill>
                  <a:srgbClr val="FF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Q</a:t>
            </a:r>
            <a:endParaRPr lang="ko-KR" altLang="en-US" sz="4400" b="1">
              <a:solidFill>
                <a:srgbClr val="FF000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9AA99D-70EE-B603-5EB7-8CF237413B44}"/>
              </a:ext>
            </a:extLst>
          </p:cNvPr>
          <p:cNvSpPr txBox="1"/>
          <p:nvPr/>
        </p:nvSpPr>
        <p:spPr>
          <a:xfrm>
            <a:off x="5043651" y="866705"/>
            <a:ext cx="7920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>
                <a:solidFill>
                  <a:srgbClr val="FF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</a:t>
            </a:r>
            <a:endParaRPr lang="ko-KR" altLang="en-US" sz="4400" b="1">
              <a:solidFill>
                <a:srgbClr val="FF000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882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i="0"/>
              <a:t>테스트 구현</a:t>
            </a:r>
            <a:endParaRPr lang="en-US" altLang="ko-KR" sz="1800" b="1" i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8341B1CE-4B81-E39B-D5D9-AADAE05ECECB}"/>
              </a:ext>
            </a:extLst>
          </p:cNvPr>
          <p:cNvSpPr txBox="1">
            <a:spLocks/>
          </p:cNvSpPr>
          <p:nvPr/>
        </p:nvSpPr>
        <p:spPr>
          <a:xfrm>
            <a:off x="3203848" y="2952355"/>
            <a:ext cx="3384376" cy="50405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endParaRPr lang="en-US" altLang="ko-KR" sz="1800" i="0" ker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8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800" i="0" kern="0">
                <a:solidFill>
                  <a:schemeClr val="tx1"/>
                </a:solidFill>
              </a:rPr>
              <a:t>테스트 데이터 </a:t>
            </a:r>
            <a:r>
              <a:rPr lang="en-US" altLang="ko-KR" sz="1800" i="0" kern="0">
                <a:solidFill>
                  <a:schemeClr val="tx1"/>
                </a:solidFill>
              </a:rPr>
              <a:t>54</a:t>
            </a:r>
            <a:r>
              <a:rPr lang="ko-KR" altLang="en-US" sz="1800" i="0" kern="0">
                <a:solidFill>
                  <a:schemeClr val="tx1"/>
                </a:solidFill>
              </a:rPr>
              <a:t>개</a:t>
            </a:r>
            <a:endParaRPr lang="en-US" altLang="ko-KR" sz="1800" i="0" kern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6D5B83-E9C5-067F-2527-F72D314FD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230" y="1063925"/>
            <a:ext cx="6099383" cy="223224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3A76A4E-CB14-E998-7B6A-A895C0AAC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135" y="3789040"/>
            <a:ext cx="5053730" cy="2196316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A4FDFF17-E66C-D81C-BD9E-29E13D5B4FEF}"/>
              </a:ext>
            </a:extLst>
          </p:cNvPr>
          <p:cNvSpPr txBox="1">
            <a:spLocks/>
          </p:cNvSpPr>
          <p:nvPr/>
        </p:nvSpPr>
        <p:spPr>
          <a:xfrm>
            <a:off x="3491880" y="5813929"/>
            <a:ext cx="3384376" cy="50405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endParaRPr lang="en-US" altLang="ko-KR" sz="1800" i="0" kern="0">
              <a:solidFill>
                <a:schemeClr val="tx1"/>
              </a:solidFill>
            </a:endParaRPr>
          </a:p>
          <a:p>
            <a:endParaRPr lang="en-US" altLang="ko-KR" sz="1800" i="0" kern="0">
              <a:solidFill>
                <a:schemeClr val="tx1"/>
              </a:solidFill>
            </a:endParaRPr>
          </a:p>
          <a:p>
            <a:r>
              <a:rPr lang="en-US" altLang="ko-KR" sz="1800" i="0" kern="0">
                <a:solidFill>
                  <a:schemeClr val="tx1"/>
                </a:solidFill>
              </a:rPr>
              <a:t>2.  </a:t>
            </a:r>
            <a:r>
              <a:rPr lang="ko-KR" altLang="en-US" sz="1800" i="0" kern="0">
                <a:solidFill>
                  <a:schemeClr val="tx1"/>
                </a:solidFill>
              </a:rPr>
              <a:t>단어 집합 생성</a:t>
            </a:r>
            <a:endParaRPr lang="en-US" altLang="ko-KR" sz="1800" i="0" ker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447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0CF32F7-3D30-8170-14FC-D15EE9C35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539" y="1052736"/>
            <a:ext cx="7262922" cy="367320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i="0"/>
              <a:t>테스트 구현</a:t>
            </a:r>
            <a:endParaRPr lang="en-US" altLang="ko-KR" sz="1800" b="1" i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A4FDFF17-E66C-D81C-BD9E-29E13D5B4FEF}"/>
              </a:ext>
            </a:extLst>
          </p:cNvPr>
          <p:cNvSpPr txBox="1">
            <a:spLocks/>
          </p:cNvSpPr>
          <p:nvPr/>
        </p:nvSpPr>
        <p:spPr>
          <a:xfrm>
            <a:off x="3635896" y="4717631"/>
            <a:ext cx="3384376" cy="50405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endParaRPr lang="en-US" altLang="ko-KR" sz="1800" i="0" kern="0">
              <a:solidFill>
                <a:schemeClr val="tx1"/>
              </a:solidFill>
            </a:endParaRPr>
          </a:p>
          <a:p>
            <a:endParaRPr lang="en-US" altLang="ko-KR" sz="1800" i="0" kern="0">
              <a:solidFill>
                <a:schemeClr val="tx1"/>
              </a:solidFill>
            </a:endParaRPr>
          </a:p>
          <a:p>
            <a:r>
              <a:rPr lang="en-US" altLang="ko-KR" sz="1800" i="0" kern="0">
                <a:solidFill>
                  <a:schemeClr val="tx1"/>
                </a:solidFill>
              </a:rPr>
              <a:t>3.   </a:t>
            </a:r>
            <a:r>
              <a:rPr lang="ko-KR" altLang="en-US" sz="1800" i="0" kern="0">
                <a:solidFill>
                  <a:schemeClr val="tx1"/>
                </a:solidFill>
              </a:rPr>
              <a:t>정수 인코딩</a:t>
            </a:r>
            <a:endParaRPr lang="en-US" altLang="ko-KR" sz="1800" i="0" ker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244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F1D47AB-3678-495C-B66F-6D8B98DAB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196752"/>
            <a:ext cx="6912768" cy="393288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i="0"/>
              <a:t>테스트 구현</a:t>
            </a:r>
            <a:endParaRPr lang="en-US" altLang="ko-KR" sz="1800" b="1" i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A4FDFF17-E66C-D81C-BD9E-29E13D5B4FEF}"/>
              </a:ext>
            </a:extLst>
          </p:cNvPr>
          <p:cNvSpPr txBox="1">
            <a:spLocks/>
          </p:cNvSpPr>
          <p:nvPr/>
        </p:nvSpPr>
        <p:spPr>
          <a:xfrm>
            <a:off x="3923928" y="4969659"/>
            <a:ext cx="3384376" cy="50405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endParaRPr lang="en-US" altLang="ko-KR" sz="1800" i="0" kern="0">
              <a:solidFill>
                <a:schemeClr val="tx1"/>
              </a:solidFill>
            </a:endParaRPr>
          </a:p>
          <a:p>
            <a:endParaRPr lang="en-US" altLang="ko-KR" sz="1800" i="0" kern="0">
              <a:solidFill>
                <a:schemeClr val="tx1"/>
              </a:solidFill>
            </a:endParaRPr>
          </a:p>
          <a:p>
            <a:r>
              <a:rPr lang="en-US" altLang="ko-KR" sz="1800" i="0" kern="0">
                <a:solidFill>
                  <a:schemeClr val="tx1"/>
                </a:solidFill>
              </a:rPr>
              <a:t>4.   </a:t>
            </a:r>
            <a:r>
              <a:rPr lang="ko-KR" altLang="en-US" sz="1800" i="0" kern="0">
                <a:solidFill>
                  <a:schemeClr val="tx1"/>
                </a:solidFill>
              </a:rPr>
              <a:t>패딩</a:t>
            </a:r>
            <a:endParaRPr lang="en-US" altLang="ko-KR" sz="1800" i="0" ker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74260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70721</TotalTime>
  <Words>169</Words>
  <Application>Microsoft Office PowerPoint</Application>
  <PresentationFormat>화면 슬라이드 쇼(4:3)</PresentationFormat>
  <Paragraphs>77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HY헤드라인M</vt:lpstr>
      <vt:lpstr>굴림</vt:lpstr>
      <vt:lpstr>맑은 고딕</vt:lpstr>
      <vt:lpstr>배달의민족 한나체 Pro</vt:lpstr>
      <vt:lpstr>Arial</vt:lpstr>
      <vt:lpstr>Times New Roman</vt:lpstr>
      <vt:lpstr>Wingdings</vt:lpstr>
      <vt:lpstr>Default Theme</vt:lpstr>
      <vt:lpstr>트랜스포머 기반  순천향대학교 챗봇</vt:lpstr>
      <vt:lpstr>목차</vt:lpstr>
      <vt:lpstr>모델 선정과 오픈소스 사용</vt:lpstr>
      <vt:lpstr>수집 데이터 1 – 컴퓨터공학과 시간표</vt:lpstr>
      <vt:lpstr>수집 데이터 2 – 학사 일정</vt:lpstr>
      <vt:lpstr>수집 데이터 2 – 학사 일정</vt:lpstr>
      <vt:lpstr>테스트 구현</vt:lpstr>
      <vt:lpstr>테스트 구현</vt:lpstr>
      <vt:lpstr>테스트 구현</vt:lpstr>
      <vt:lpstr>테스트 구현</vt:lpstr>
      <vt:lpstr>테스트 구현</vt:lpstr>
      <vt:lpstr>결과</vt:lpstr>
      <vt:lpstr>To do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임베디드 세미나 #8 -sMap-</dc:title>
  <dc:creator>Nineking</dc:creator>
  <cp:lastModifiedBy>오민석</cp:lastModifiedBy>
  <cp:revision>648</cp:revision>
  <cp:lastPrinted>2022-08-08T06:05:16Z</cp:lastPrinted>
  <dcterms:created xsi:type="dcterms:W3CDTF">2013-09-09T21:16:08Z</dcterms:created>
  <dcterms:modified xsi:type="dcterms:W3CDTF">2023-02-20T03:45:03Z</dcterms:modified>
</cp:coreProperties>
</file>