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4"/>
  </p:notesMasterIdLst>
  <p:sldIdLst>
    <p:sldId id="256" r:id="rId2"/>
    <p:sldId id="427" r:id="rId3"/>
    <p:sldId id="470" r:id="rId4"/>
    <p:sldId id="463" r:id="rId5"/>
    <p:sldId id="480" r:id="rId6"/>
    <p:sldId id="482" r:id="rId7"/>
    <p:sldId id="483" r:id="rId8"/>
    <p:sldId id="484" r:id="rId9"/>
    <p:sldId id="485" r:id="rId10"/>
    <p:sldId id="486" r:id="rId11"/>
    <p:sldId id="487" r:id="rId12"/>
    <p:sldId id="468" r:id="rId13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  <p:cmAuthor id="3" name="CSLAB" initials="C" lastIdx="1" clrIdx="2">
    <p:extLst>
      <p:ext uri="{19B8F6BF-5375-455C-9EA6-DF929625EA0E}">
        <p15:presenceInfo xmlns:p15="http://schemas.microsoft.com/office/powerpoint/2012/main" userId="CSLAB" providerId="None"/>
      </p:ext>
    </p:extLst>
  </p:cmAuthor>
  <p:cmAuthor id="4" name="MM3455" initials="M" lastIdx="1" clrIdx="3">
    <p:extLst>
      <p:ext uri="{19B8F6BF-5375-455C-9EA6-DF929625EA0E}">
        <p15:presenceInfo xmlns:p15="http://schemas.microsoft.com/office/powerpoint/2012/main" userId="S::MM3455@office365.fun::5d397598-f0cd-4c35-ae2a-6da0696a6f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2E2E"/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14" autoAdjust="0"/>
  </p:normalViewPr>
  <p:slideViewPr>
    <p:cSldViewPr>
      <p:cViewPr varScale="1">
        <p:scale>
          <a:sx n="114" d="100"/>
          <a:sy n="114" d="100"/>
        </p:scale>
        <p:origin x="127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Please contact :</a:t>
            </a:r>
          </a:p>
          <a:p>
            <a:endParaRPr lang="en-US" altLang="ko-KR" sz="1800" b="1">
              <a:latin typeface="맑은 고딕" panose="020B0503020000020004" pitchFamily="50" charset="-127"/>
              <a:ea typeface="굴림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이인재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컴퓨터학부</a:t>
            </a: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멀티미디어관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M606</a:t>
            </a:r>
          </a:p>
          <a:p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Email : dlswotmd@gmail.com</a:t>
            </a:r>
            <a:endParaRPr lang="ko-KR" altLang="en-US" sz="1800" b="1">
              <a:latin typeface="맑은 고딕" panose="020B0503020000020004" pitchFamily="50" charset="-127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Please contact :</a:t>
            </a:r>
          </a:p>
          <a:p>
            <a:endParaRPr lang="en-US" altLang="ko-KR" sz="1800" b="1">
              <a:latin typeface="맑은 고딕" panose="020B0503020000020004" pitchFamily="50" charset="-127"/>
              <a:ea typeface="굴림"/>
            </a:endParaRPr>
          </a:p>
          <a:p>
            <a:r>
              <a:rPr lang="ko-KR" altLang="en-US" sz="1800" b="1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고한설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컴퓨터학부</a:t>
            </a: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멀티미디어관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M606</a:t>
            </a:r>
          </a:p>
          <a:p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Email : rhgkstjf@naver.com</a:t>
            </a:r>
            <a:endParaRPr lang="ko-KR" altLang="en-US" sz="1800" b="1">
              <a:latin typeface="맑은 고딕" panose="020B0503020000020004" pitchFamily="50" charset="-127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 dirty="0"/>
              <a:t>마스터 제목 유형을 편집하려면 누르십시오</a:t>
            </a:r>
            <a:r>
              <a:rPr lang="en-US" altLang="ko-KR" dirty="0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세째 수준</a:t>
            </a:r>
          </a:p>
          <a:p>
            <a:pPr lvl="3"/>
            <a:r>
              <a:rPr lang="ko-KR" altLang="en-US" dirty="0"/>
              <a:t>네째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981200"/>
          </a:xfrm>
        </p:spPr>
        <p:txBody>
          <a:bodyPr/>
          <a:lstStyle/>
          <a:p>
            <a:r>
              <a:rPr lang="ko-KR" altLang="en-US" i="0"/>
              <a:t>트랜스포머 기반 </a:t>
            </a:r>
            <a:br>
              <a:rPr lang="en-US" altLang="ko-KR" i="0"/>
            </a:br>
            <a:r>
              <a:rPr lang="ko-KR" altLang="en-US" i="0"/>
              <a:t>순천향대학교 챗봇</a:t>
            </a:r>
            <a:endParaRPr lang="en-US" altLang="ko-KR" i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순천향대학교</a:t>
            </a:r>
            <a:endParaRPr lang="en-US" altLang="ko-KR"/>
          </a:p>
          <a:p>
            <a:r>
              <a:rPr lang="ko-KR" altLang="en-US"/>
              <a:t>컴퓨터 시스템 연구실</a:t>
            </a:r>
            <a:endParaRPr lang="en-US" altLang="ko-KR"/>
          </a:p>
          <a:p>
            <a:r>
              <a:rPr lang="ko-KR" altLang="en-US"/>
              <a:t>오민석</a:t>
            </a:r>
            <a:endParaRPr lang="en-US" altLang="ko-KR"/>
          </a:p>
          <a:p>
            <a:r>
              <a:rPr lang="en-US" altLang="ko-KR"/>
              <a:t>23.03.13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62542A-8985-4354-7C2E-9C137ADC7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587" y="1052736"/>
            <a:ext cx="5723649" cy="426591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i="0"/>
              <a:t>F</a:t>
            </a:r>
            <a:r>
              <a:rPr lang="en-US" altLang="ko-KR" sz="3200" i="0"/>
              <a:t>ireBase ML</a:t>
            </a:r>
            <a:endParaRPr lang="en-US" altLang="ko-KR" sz="1800" b="1" i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341B1CE-4B81-E39B-D5D9-AADAE05ECECB}"/>
              </a:ext>
            </a:extLst>
          </p:cNvPr>
          <p:cNvSpPr txBox="1">
            <a:spLocks/>
          </p:cNvSpPr>
          <p:nvPr/>
        </p:nvSpPr>
        <p:spPr>
          <a:xfrm>
            <a:off x="2843808" y="5409220"/>
            <a:ext cx="3852044" cy="7920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i="0" kern="0">
                <a:solidFill>
                  <a:schemeClr val="tx1"/>
                </a:solidFill>
              </a:rPr>
              <a:t>Tensorflow </a:t>
            </a:r>
            <a:r>
              <a:rPr lang="ko-KR" altLang="en-US" sz="1400" i="0" kern="0">
                <a:solidFill>
                  <a:schemeClr val="tx1"/>
                </a:solidFill>
              </a:rPr>
              <a:t>모델 생성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모델을 </a:t>
            </a:r>
            <a:r>
              <a:rPr lang="en-US" altLang="ko-KR" sz="1400" i="0" kern="0">
                <a:solidFill>
                  <a:schemeClr val="tx1"/>
                </a:solidFill>
              </a:rPr>
              <a:t>Tensorflow Lite</a:t>
            </a:r>
            <a:r>
              <a:rPr lang="ko-KR" altLang="en-US" sz="1400" i="0" kern="0">
                <a:solidFill>
                  <a:schemeClr val="tx1"/>
                </a:solidFill>
              </a:rPr>
              <a:t>로 변환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i="0" kern="0">
                <a:solidFill>
                  <a:schemeClr val="tx1"/>
                </a:solidFill>
              </a:rPr>
              <a:t>TensorFlow Lite </a:t>
            </a:r>
            <a:r>
              <a:rPr lang="ko-KR" altLang="en-US" sz="1400" i="0" kern="0">
                <a:solidFill>
                  <a:schemeClr val="tx1"/>
                </a:solidFill>
              </a:rPr>
              <a:t>모델을 </a:t>
            </a:r>
            <a:r>
              <a:rPr lang="en-US" altLang="ko-KR" sz="1400" i="0" kern="0">
                <a:solidFill>
                  <a:schemeClr val="tx1"/>
                </a:solidFill>
              </a:rPr>
              <a:t>Firebase</a:t>
            </a:r>
            <a:r>
              <a:rPr lang="ko-KR" altLang="en-US" sz="1400" i="0" kern="0">
                <a:solidFill>
                  <a:schemeClr val="tx1"/>
                </a:solidFill>
              </a:rPr>
              <a:t>에 배포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062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i="0"/>
              <a:t>TensorFlow Lite </a:t>
            </a:r>
            <a:r>
              <a:rPr lang="ko-KR" altLang="en-US" sz="3200" i="0"/>
              <a:t>변환기</a:t>
            </a:r>
            <a:endParaRPr lang="en-US" altLang="ko-KR" sz="1800" b="1" i="0"/>
          </a:p>
        </p:txBody>
      </p:sp>
      <p:pic>
        <p:nvPicPr>
          <p:cNvPr id="1026" name="Picture 2" descr="TFLite 변환기 워크플로">
            <a:extLst>
              <a:ext uri="{FF2B5EF4-FFF2-40B4-BE49-F238E27FC236}">
                <a16:creationId xmlns:a16="http://schemas.microsoft.com/office/drawing/2014/main" id="{91661A2D-BA09-7410-0792-83E0EF058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964677"/>
            <a:ext cx="3312368" cy="328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A39A83-5D82-E388-496C-D85C73863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472" y="4251203"/>
            <a:ext cx="6981055" cy="247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78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0403" y="188640"/>
            <a:ext cx="8137525" cy="707886"/>
          </a:xfrm>
        </p:spPr>
        <p:txBody>
          <a:bodyPr/>
          <a:lstStyle/>
          <a:p>
            <a:r>
              <a:rPr lang="en-US" altLang="ko-KR" sz="3200" b="1" i="0"/>
              <a:t>To</a:t>
            </a:r>
            <a:r>
              <a:rPr lang="ko-KR" altLang="en-US" sz="3200" b="1" i="0"/>
              <a:t> </a:t>
            </a:r>
            <a:r>
              <a:rPr lang="en-US" altLang="ko-KR" sz="3200" b="1" i="0"/>
              <a:t>do</a:t>
            </a:r>
            <a:r>
              <a:rPr lang="ko-KR" altLang="en-US" sz="3200" b="1" i="0"/>
              <a:t> </a:t>
            </a:r>
            <a:r>
              <a:rPr lang="en-US" altLang="ko-KR" sz="3200" b="1" i="0"/>
              <a:t>List</a:t>
            </a:r>
            <a:endParaRPr lang="en-US" altLang="ko-KR" sz="1800" b="1" i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EDCE808-0557-5254-AB79-510A0D5B2790}"/>
              </a:ext>
            </a:extLst>
          </p:cNvPr>
          <p:cNvSpPr txBox="1">
            <a:spLocks/>
          </p:cNvSpPr>
          <p:nvPr/>
        </p:nvSpPr>
        <p:spPr>
          <a:xfrm>
            <a:off x="1187624" y="2924944"/>
            <a:ext cx="7771543" cy="151216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endParaRPr lang="en-US" altLang="ko-KR" sz="2400" i="0" ker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i="0" kern="0">
                <a:solidFill>
                  <a:schemeClr val="tx1"/>
                </a:solidFill>
              </a:rPr>
              <a:t>데이터 늘리기 </a:t>
            </a:r>
            <a:r>
              <a:rPr lang="en-US" altLang="ko-KR" sz="2400" i="0" kern="0">
                <a:solidFill>
                  <a:schemeClr val="tx1"/>
                </a:solidFill>
              </a:rPr>
              <a:t>(</a:t>
            </a:r>
            <a:r>
              <a:rPr lang="ko-KR" altLang="en-US" sz="2400" i="0" kern="0">
                <a:solidFill>
                  <a:schemeClr val="tx1"/>
                </a:solidFill>
              </a:rPr>
              <a:t>시나리오 늘리기</a:t>
            </a:r>
            <a:r>
              <a:rPr lang="en-US" altLang="ko-KR" sz="2400" i="0" ker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400" i="0" ker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i="0" kern="0">
                <a:solidFill>
                  <a:schemeClr val="tx1"/>
                </a:solidFill>
              </a:rPr>
              <a:t>챗봇 모델 </a:t>
            </a:r>
            <a:r>
              <a:rPr lang="en-US" altLang="ko-KR" sz="2400" i="0" kern="0">
                <a:solidFill>
                  <a:schemeClr val="tx1"/>
                </a:solidFill>
              </a:rPr>
              <a:t>TensorflowLite</a:t>
            </a:r>
            <a:r>
              <a:rPr lang="ko-KR" altLang="en-US" sz="2400" i="0" kern="0">
                <a:solidFill>
                  <a:schemeClr val="tx1"/>
                </a:solidFill>
              </a:rPr>
              <a:t>로 변환 후 적용해보기</a:t>
            </a:r>
            <a:endParaRPr lang="en-US" altLang="ko-KR" sz="2400" i="0" ker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i="0" ker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32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916832"/>
            <a:ext cx="7991475" cy="2880320"/>
          </a:xfrm>
        </p:spPr>
        <p:txBody>
          <a:bodyPr>
            <a:normAutofit/>
          </a:bodyPr>
          <a:lstStyle/>
          <a:p>
            <a:r>
              <a:rPr lang="en-US" altLang="ko-KR" b="1"/>
              <a:t>FireBase </a:t>
            </a:r>
            <a:r>
              <a:rPr lang="ko-KR" altLang="en-US" b="1"/>
              <a:t>설정</a:t>
            </a:r>
            <a:endParaRPr lang="en-US" altLang="ko-KR" b="1"/>
          </a:p>
          <a:p>
            <a:endParaRPr lang="en-US" altLang="ko-KR" b="1"/>
          </a:p>
          <a:p>
            <a:r>
              <a:rPr lang="ko-KR" altLang="en-US" b="1"/>
              <a:t>회원가입 및 로그인 </a:t>
            </a:r>
            <a:r>
              <a:rPr lang="en-US" altLang="ko-KR" b="1"/>
              <a:t>(Prototype)</a:t>
            </a:r>
          </a:p>
          <a:p>
            <a:endParaRPr lang="en-US" altLang="ko-KR" b="1"/>
          </a:p>
          <a:p>
            <a:r>
              <a:rPr lang="en-US" altLang="ko-KR" b="1"/>
              <a:t>TensorFlow Lite</a:t>
            </a:r>
          </a:p>
          <a:p>
            <a:endParaRPr lang="en-US" altLang="ko-KR" b="1"/>
          </a:p>
          <a:p>
            <a:pPr marL="0" indent="0">
              <a:buNone/>
            </a:pPr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0"/>
              <a:t>목차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11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i="0"/>
              <a:t>F</a:t>
            </a:r>
            <a:r>
              <a:rPr lang="en-US" altLang="ko-KR" sz="3200" i="0"/>
              <a:t>ireBase</a:t>
            </a:r>
            <a:endParaRPr lang="en-US" altLang="ko-KR" sz="1800" b="1" i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341B1CE-4B81-E39B-D5D9-AADAE05ECECB}"/>
              </a:ext>
            </a:extLst>
          </p:cNvPr>
          <p:cNvSpPr txBox="1">
            <a:spLocks/>
          </p:cNvSpPr>
          <p:nvPr/>
        </p:nvSpPr>
        <p:spPr>
          <a:xfrm>
            <a:off x="899592" y="4941168"/>
            <a:ext cx="7544510" cy="115212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i="0" kern="0">
                <a:solidFill>
                  <a:schemeClr val="tx1"/>
                </a:solidFill>
              </a:rPr>
              <a:t>2011</a:t>
            </a:r>
            <a:r>
              <a:rPr lang="ko-KR" altLang="en-US" sz="1400" i="0" kern="0">
                <a:solidFill>
                  <a:schemeClr val="tx1"/>
                </a:solidFill>
              </a:rPr>
              <a:t>년 파이어베이스</a:t>
            </a:r>
            <a:r>
              <a:rPr lang="en-US" altLang="ko-KR" sz="1400" i="0" kern="0">
                <a:solidFill>
                  <a:schemeClr val="tx1"/>
                </a:solidFill>
              </a:rPr>
              <a:t>(Firebase. Inc)</a:t>
            </a:r>
            <a:r>
              <a:rPr lang="ko-KR" altLang="en-US" sz="1400" i="0" kern="0">
                <a:solidFill>
                  <a:schemeClr val="tx1"/>
                </a:solidFill>
              </a:rPr>
              <a:t>사가 개발하고 </a:t>
            </a:r>
            <a:r>
              <a:rPr lang="en-US" altLang="ko-KR" sz="1400" i="0" kern="0">
                <a:solidFill>
                  <a:schemeClr val="tx1"/>
                </a:solidFill>
              </a:rPr>
              <a:t>2014</a:t>
            </a:r>
            <a:r>
              <a:rPr lang="ko-KR" altLang="en-US" sz="1400" i="0" kern="0">
                <a:solidFill>
                  <a:schemeClr val="tx1"/>
                </a:solidFill>
              </a:rPr>
              <a:t>년 구글에 인수된 모바일 및 웹 애플리케이션 개발 플랫폼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i="0" kern="0">
                <a:solidFill>
                  <a:schemeClr val="tx1"/>
                </a:solidFill>
              </a:rPr>
              <a:t>NOSQL</a:t>
            </a:r>
            <a:r>
              <a:rPr lang="ko-KR" altLang="en-US" sz="1400" i="0" kern="0">
                <a:solidFill>
                  <a:schemeClr val="tx1"/>
                </a:solidFill>
              </a:rPr>
              <a:t> 데이터베이스 지원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소켓으로 연결되어 실시간 서비스를 구축하기 좋음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A4A596-DC30-8065-FDC7-6BE7003F8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56" y="1052736"/>
            <a:ext cx="7544511" cy="351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6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i="0"/>
              <a:t>F</a:t>
            </a:r>
            <a:r>
              <a:rPr lang="en-US" altLang="ko-KR" sz="3200" i="0"/>
              <a:t>ireBase </a:t>
            </a:r>
            <a:r>
              <a:rPr lang="ko-KR" altLang="en-US" sz="3200" i="0"/>
              <a:t>설정</a:t>
            </a:r>
            <a:endParaRPr lang="en-US" altLang="ko-KR" sz="1800" b="1" i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958A535-6447-A5F2-2856-8B80E8458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67" y="2852936"/>
            <a:ext cx="4551386" cy="1552294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C38372E-36E3-CABA-9051-F7F540AAF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412" y="1196752"/>
            <a:ext cx="3958783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7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i="0"/>
              <a:t>F</a:t>
            </a:r>
            <a:r>
              <a:rPr lang="en-US" altLang="ko-KR" sz="3200" i="0"/>
              <a:t>ireBase </a:t>
            </a:r>
            <a:r>
              <a:rPr lang="ko-KR" altLang="en-US" sz="3200" i="0"/>
              <a:t>설정</a:t>
            </a:r>
            <a:endParaRPr lang="en-US" altLang="ko-KR" sz="1800" b="1" i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815937-3759-17FD-B9ED-502F1275D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05917"/>
            <a:ext cx="6990053" cy="2077044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4ABE9D7-B672-BDB3-D251-4094047F3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10" y="3429000"/>
            <a:ext cx="6985167" cy="318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5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DBDBFD7-0043-A736-0628-F796C34D1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03" y="1271168"/>
            <a:ext cx="7424683" cy="398561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i="0"/>
              <a:t>F</a:t>
            </a:r>
            <a:r>
              <a:rPr lang="en-US" altLang="ko-KR" sz="3200" i="0"/>
              <a:t>ireBase </a:t>
            </a:r>
            <a:r>
              <a:rPr lang="ko-KR" altLang="en-US" sz="3200" i="0"/>
              <a:t>회원가입</a:t>
            </a:r>
            <a:endParaRPr lang="en-US" altLang="ko-KR" sz="1800" b="1" i="0"/>
          </a:p>
        </p:txBody>
      </p:sp>
      <p:pic>
        <p:nvPicPr>
          <p:cNvPr id="7" name="그림 6" descr="텍스트, 모니터, 스크린샷이(가) 표시된 사진&#10;&#10;자동 생성된 설명">
            <a:extLst>
              <a:ext uri="{FF2B5EF4-FFF2-40B4-BE49-F238E27FC236}">
                <a16:creationId xmlns:a16="http://schemas.microsoft.com/office/drawing/2014/main" id="{0F6D32F7-3C02-DFAF-5F02-F9ECB83B0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89" y="1484784"/>
            <a:ext cx="2050986" cy="36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17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75C6C0A-0E70-0D38-0F47-E74DD6E02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98" y="1378542"/>
            <a:ext cx="6702464" cy="450949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i="0"/>
              <a:t>F</a:t>
            </a:r>
            <a:r>
              <a:rPr lang="en-US" altLang="ko-KR" sz="3200" i="0"/>
              <a:t>ireBase </a:t>
            </a:r>
            <a:r>
              <a:rPr lang="ko-KR" altLang="en-US" sz="3200" i="0"/>
              <a:t>로그인</a:t>
            </a:r>
            <a:endParaRPr lang="en-US" altLang="ko-KR" sz="1800" b="1" i="0"/>
          </a:p>
        </p:txBody>
      </p:sp>
      <p:pic>
        <p:nvPicPr>
          <p:cNvPr id="8" name="그림 7" descr="텍스트, 모니터, 스크린샷이(가) 표시된 사진&#10;&#10;자동 생성된 설명">
            <a:extLst>
              <a:ext uri="{FF2B5EF4-FFF2-40B4-BE49-F238E27FC236}">
                <a16:creationId xmlns:a16="http://schemas.microsoft.com/office/drawing/2014/main" id="{C7876F43-87F3-B70B-B086-42B2C4774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969" y="1268760"/>
            <a:ext cx="2050986" cy="36438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AA2742-CC1F-788A-8A87-64E95459F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32" y="3936349"/>
            <a:ext cx="1741847" cy="246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9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i="0"/>
              <a:t>F</a:t>
            </a:r>
            <a:r>
              <a:rPr lang="en-US" altLang="ko-KR" sz="3200" i="0"/>
              <a:t>ireBase </a:t>
            </a:r>
            <a:r>
              <a:rPr lang="ko-KR" altLang="en-US" sz="3200" i="0"/>
              <a:t>로그인</a:t>
            </a:r>
            <a:endParaRPr lang="en-US" altLang="ko-KR" sz="1800" b="1" i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B79D9B2-9411-4245-351F-4385CC6E6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2276872"/>
            <a:ext cx="8137525" cy="268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41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i="0"/>
              <a:t>F</a:t>
            </a:r>
            <a:r>
              <a:rPr lang="en-US" altLang="ko-KR" sz="3200" i="0"/>
              <a:t>ireBase ML</a:t>
            </a:r>
            <a:endParaRPr lang="en-US" altLang="ko-KR" sz="1800" b="1" i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341B1CE-4B81-E39B-D5D9-AADAE05ECECB}"/>
              </a:ext>
            </a:extLst>
          </p:cNvPr>
          <p:cNvSpPr txBox="1">
            <a:spLocks/>
          </p:cNvSpPr>
          <p:nvPr/>
        </p:nvSpPr>
        <p:spPr>
          <a:xfrm>
            <a:off x="2411760" y="5895292"/>
            <a:ext cx="5832648" cy="7920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i="0" kern="0">
                <a:solidFill>
                  <a:schemeClr val="tx1"/>
                </a:solidFill>
              </a:rPr>
              <a:t>Android</a:t>
            </a:r>
            <a:r>
              <a:rPr lang="ko-KR" altLang="en-US" sz="1400" i="0" kern="0">
                <a:solidFill>
                  <a:schemeClr val="tx1"/>
                </a:solidFill>
              </a:rPr>
              <a:t> 앱에 </a:t>
            </a:r>
            <a:r>
              <a:rPr lang="en-US" altLang="ko-KR" sz="1400" i="0" kern="0">
                <a:solidFill>
                  <a:schemeClr val="tx1"/>
                </a:solidFill>
              </a:rPr>
              <a:t>ML</a:t>
            </a:r>
            <a:r>
              <a:rPr lang="ko-KR" altLang="en-US" sz="1400" i="0" kern="0">
                <a:solidFill>
                  <a:schemeClr val="tx1"/>
                </a:solidFill>
              </a:rPr>
              <a:t>을 적용하는 모바일 </a:t>
            </a:r>
            <a:r>
              <a:rPr lang="en-US" altLang="ko-KR" sz="1400" i="0" kern="0">
                <a:solidFill>
                  <a:schemeClr val="tx1"/>
                </a:solidFill>
              </a:rPr>
              <a:t>SDK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텍스트 인식</a:t>
            </a:r>
            <a:r>
              <a:rPr lang="en-US" altLang="ko-KR" sz="1400" i="0" kern="0">
                <a:solidFill>
                  <a:schemeClr val="tx1"/>
                </a:solidFill>
              </a:rPr>
              <a:t>, </a:t>
            </a:r>
            <a:r>
              <a:rPr lang="ko-KR" altLang="en-US" sz="1400" i="0" kern="0">
                <a:solidFill>
                  <a:schemeClr val="tx1"/>
                </a:solidFill>
              </a:rPr>
              <a:t>이미지 라벨 등 라이브러리 사용 가능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커스텀 모델 적용 가능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B44BB5-6C74-395F-BB0E-F7FE82031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052736"/>
            <a:ext cx="6493036" cy="31138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13F406-CFFD-B408-29FA-F53E1B314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752" y="4005064"/>
            <a:ext cx="5510871" cy="132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9155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72171</TotalTime>
  <Words>119</Words>
  <Application>Microsoft Office PowerPoint</Application>
  <PresentationFormat>화면 슬라이드 쇼(4:3)</PresentationFormat>
  <Paragraphs>49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트랜스포머 기반  순천향대학교 챗봇</vt:lpstr>
      <vt:lpstr>목차</vt:lpstr>
      <vt:lpstr>FireBase</vt:lpstr>
      <vt:lpstr>FireBase 설정</vt:lpstr>
      <vt:lpstr>FireBase 설정</vt:lpstr>
      <vt:lpstr>FireBase 회원가입</vt:lpstr>
      <vt:lpstr>FireBase 로그인</vt:lpstr>
      <vt:lpstr>FireBase 로그인</vt:lpstr>
      <vt:lpstr>FireBase ML</vt:lpstr>
      <vt:lpstr>FireBase ML</vt:lpstr>
      <vt:lpstr>TensorFlow Lite 변환기</vt:lpstr>
      <vt:lpstr>To do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오민석</cp:lastModifiedBy>
  <cp:revision>651</cp:revision>
  <cp:lastPrinted>2022-08-08T06:05:16Z</cp:lastPrinted>
  <dcterms:created xsi:type="dcterms:W3CDTF">2013-09-09T21:16:08Z</dcterms:created>
  <dcterms:modified xsi:type="dcterms:W3CDTF">2023-03-13T11:03:34Z</dcterms:modified>
</cp:coreProperties>
</file>