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1"/>
  </p:notesMasterIdLst>
  <p:sldIdLst>
    <p:sldId id="256" r:id="rId2"/>
    <p:sldId id="427" r:id="rId3"/>
    <p:sldId id="470" r:id="rId4"/>
    <p:sldId id="488" r:id="rId5"/>
    <p:sldId id="489" r:id="rId6"/>
    <p:sldId id="490" r:id="rId7"/>
    <p:sldId id="491" r:id="rId8"/>
    <p:sldId id="493" r:id="rId9"/>
    <p:sldId id="468" r:id="rId10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  <p:cmAuthor id="3" name="CSLAB" initials="C" lastIdx="1" clrIdx="2">
    <p:extLst>
      <p:ext uri="{19B8F6BF-5375-455C-9EA6-DF929625EA0E}">
        <p15:presenceInfo xmlns:p15="http://schemas.microsoft.com/office/powerpoint/2012/main" userId="CSLAB" providerId="None"/>
      </p:ext>
    </p:extLst>
  </p:cmAuthor>
  <p:cmAuthor id="4" name="MM3455" initials="M" lastIdx="1" clrIdx="3">
    <p:extLst>
      <p:ext uri="{19B8F6BF-5375-455C-9EA6-DF929625EA0E}">
        <p15:presenceInfo xmlns:p15="http://schemas.microsoft.com/office/powerpoint/2012/main" userId="S::MM3455@office365.fun::5d397598-f0cd-4c35-ae2a-6da0696a6f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2E2E"/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14" autoAdjust="0"/>
  </p:normalViewPr>
  <p:slideViewPr>
    <p:cSldViewPr>
      <p:cViewPr varScale="1">
        <p:scale>
          <a:sx n="114" d="100"/>
          <a:sy n="114" d="100"/>
        </p:scale>
        <p:origin x="127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Please contact :</a:t>
            </a:r>
          </a:p>
          <a:p>
            <a:endParaRPr lang="en-US" altLang="ko-KR" sz="1800" b="1">
              <a:latin typeface="맑은 고딕" panose="020B0503020000020004" pitchFamily="50" charset="-127"/>
              <a:ea typeface="굴림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이인재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순천향대학교 컴퓨터학부</a:t>
            </a: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멀티미디어관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M606</a:t>
            </a:r>
          </a:p>
          <a:p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Email : dlswotmd@gmail.com</a:t>
            </a:r>
            <a:endParaRPr lang="ko-KR" altLang="en-US" sz="1800" b="1">
              <a:latin typeface="맑은 고딕" panose="020B0503020000020004" pitchFamily="50" charset="-127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Please contact :</a:t>
            </a:r>
          </a:p>
          <a:p>
            <a:endParaRPr lang="en-US" altLang="ko-KR" sz="1800" b="1">
              <a:latin typeface="맑은 고딕" panose="020B0503020000020004" pitchFamily="50" charset="-127"/>
              <a:ea typeface="굴림"/>
            </a:endParaRPr>
          </a:p>
          <a:p>
            <a:r>
              <a:rPr lang="ko-KR" altLang="en-US" sz="1800" b="1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고한설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순천향대학교 컴퓨터학부</a:t>
            </a: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멀티미디어관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M606</a:t>
            </a:r>
          </a:p>
          <a:p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Email : rhgkstjf@naver.com</a:t>
            </a:r>
            <a:endParaRPr lang="ko-KR" altLang="en-US" sz="1800" b="1">
              <a:latin typeface="맑은 고딕" panose="020B0503020000020004" pitchFamily="50" charset="-127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 dirty="0"/>
              <a:t>마스터 제목 유형을 편집하려면 누르십시오</a:t>
            </a:r>
            <a:r>
              <a:rPr lang="en-US" altLang="ko-KR" dirty="0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세째 수준</a:t>
            </a:r>
          </a:p>
          <a:p>
            <a:pPr lvl="3"/>
            <a:r>
              <a:rPr lang="ko-KR" altLang="en-US" dirty="0"/>
              <a:t>네째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981200"/>
          </a:xfrm>
        </p:spPr>
        <p:txBody>
          <a:bodyPr/>
          <a:lstStyle/>
          <a:p>
            <a:r>
              <a:rPr lang="ko-KR" altLang="en-US" i="0"/>
              <a:t>트랜스포머 기반 </a:t>
            </a:r>
            <a:br>
              <a:rPr lang="en-US" altLang="ko-KR" i="0"/>
            </a:br>
            <a:r>
              <a:rPr lang="ko-KR" altLang="en-US" i="0"/>
              <a:t>순천향대학교 챗봇</a:t>
            </a:r>
            <a:endParaRPr lang="en-US" altLang="ko-KR" i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순천향대학교</a:t>
            </a:r>
            <a:endParaRPr lang="en-US" altLang="ko-KR"/>
          </a:p>
          <a:p>
            <a:r>
              <a:rPr lang="ko-KR" altLang="en-US"/>
              <a:t>컴퓨터 시스템 연구실</a:t>
            </a:r>
            <a:endParaRPr lang="en-US" altLang="ko-KR"/>
          </a:p>
          <a:p>
            <a:r>
              <a:rPr lang="ko-KR" altLang="en-US"/>
              <a:t>오민석</a:t>
            </a:r>
            <a:endParaRPr lang="en-US" altLang="ko-KR"/>
          </a:p>
          <a:p>
            <a:r>
              <a:rPr lang="en-US" altLang="ko-KR"/>
              <a:t>23.03.20</a:t>
            </a: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916832"/>
            <a:ext cx="7991475" cy="2880320"/>
          </a:xfrm>
        </p:spPr>
        <p:txBody>
          <a:bodyPr>
            <a:normAutofit/>
          </a:bodyPr>
          <a:lstStyle/>
          <a:p>
            <a:r>
              <a:rPr lang="ko-KR" altLang="en-US" b="1"/>
              <a:t>생성 모델과 검색 모델</a:t>
            </a:r>
            <a:endParaRPr lang="en-US" altLang="ko-KR" b="1"/>
          </a:p>
          <a:p>
            <a:endParaRPr lang="en-US" altLang="ko-KR" b="1"/>
          </a:p>
          <a:p>
            <a:r>
              <a:rPr lang="ko-KR" altLang="en-US" b="1"/>
              <a:t>추가한 데이터</a:t>
            </a:r>
            <a:endParaRPr lang="en-US" altLang="ko-KR" b="1"/>
          </a:p>
          <a:p>
            <a:pPr marL="0" indent="0">
              <a:buNone/>
            </a:pPr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0"/>
              <a:t>목차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11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i="0"/>
              <a:t>생성 모델</a:t>
            </a:r>
            <a:endParaRPr lang="en-US" altLang="ko-KR" sz="1800" b="1" i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341B1CE-4B81-E39B-D5D9-AADAE05ECECB}"/>
              </a:ext>
            </a:extLst>
          </p:cNvPr>
          <p:cNvSpPr txBox="1">
            <a:spLocks/>
          </p:cNvSpPr>
          <p:nvPr/>
        </p:nvSpPr>
        <p:spPr>
          <a:xfrm>
            <a:off x="1349322" y="4941168"/>
            <a:ext cx="7544510" cy="115212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대화 상대의 질문 의도를 파악하기 보단 최선의 판단을 내려 답변을 생성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새로운 답변을 생성하기 때문에 사람과 이야기하는 듯한 인상을 줌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만들기 위해 엄청나게 많은 데이터가 필요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단점 </a:t>
            </a:r>
            <a:r>
              <a:rPr lang="en-US" altLang="ko-KR" sz="1400" i="0" kern="0">
                <a:solidFill>
                  <a:schemeClr val="tx1"/>
                </a:solidFill>
              </a:rPr>
              <a:t>: </a:t>
            </a:r>
            <a:r>
              <a:rPr lang="ko-KR" altLang="en-US" sz="1400" i="0" kern="0">
                <a:solidFill>
                  <a:schemeClr val="tx1"/>
                </a:solidFill>
              </a:rPr>
              <a:t>의외의 답변</a:t>
            </a:r>
            <a:r>
              <a:rPr lang="en-US" altLang="ko-KR" sz="1400" i="0" kern="0">
                <a:solidFill>
                  <a:schemeClr val="tx1"/>
                </a:solidFill>
              </a:rPr>
              <a:t>, </a:t>
            </a:r>
            <a:r>
              <a:rPr lang="ko-KR" altLang="en-US" sz="1400" i="0" kern="0">
                <a:solidFill>
                  <a:schemeClr val="tx1"/>
                </a:solidFill>
              </a:rPr>
              <a:t>일치하지 않는 답변을 하거나 문법에 안맞는 답변을 하기도 함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주 활용 범위 </a:t>
            </a:r>
            <a:r>
              <a:rPr lang="en-US" altLang="ko-KR" sz="1400" i="0" kern="0">
                <a:solidFill>
                  <a:schemeClr val="tx1"/>
                </a:solidFill>
              </a:rPr>
              <a:t>: </a:t>
            </a:r>
            <a:r>
              <a:rPr lang="ko-KR" altLang="en-US" sz="1400" i="0" kern="0">
                <a:solidFill>
                  <a:schemeClr val="tx1"/>
                </a:solidFill>
              </a:rPr>
              <a:t>가벼운 일상 대화 챗봇</a:t>
            </a:r>
            <a:r>
              <a:rPr lang="en-US" altLang="ko-KR" sz="1400" i="0" kern="0">
                <a:solidFill>
                  <a:schemeClr val="tx1"/>
                </a:solidFill>
              </a:rPr>
              <a:t>, </a:t>
            </a:r>
            <a:r>
              <a:rPr lang="ko-KR" altLang="en-US" sz="1400" i="0" kern="0">
                <a:solidFill>
                  <a:schemeClr val="tx1"/>
                </a:solidFill>
              </a:rPr>
              <a:t>외국어 교육용 챗봇</a:t>
            </a: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45E632-50E0-5403-34E1-ECD23D475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2736"/>
            <a:ext cx="5593893" cy="31683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107F33E-E920-8C53-4AF1-B56CE638E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479" y="1586786"/>
            <a:ext cx="4058368" cy="170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6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i="0"/>
              <a:t>검색 모델</a:t>
            </a:r>
            <a:endParaRPr lang="en-US" altLang="ko-KR" sz="1800" b="1" i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341B1CE-4B81-E39B-D5D9-AADAE05ECECB}"/>
              </a:ext>
            </a:extLst>
          </p:cNvPr>
          <p:cNvSpPr txBox="1">
            <a:spLocks/>
          </p:cNvSpPr>
          <p:nvPr/>
        </p:nvSpPr>
        <p:spPr>
          <a:xfrm>
            <a:off x="1403648" y="4869160"/>
            <a:ext cx="7544510" cy="115212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유저의 질문 내용과 문맥에 기반하여 의도를 파악하고 적절한 응답을 고르는 방식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새로운 텍스트를 생성하지 않으며 미리 만들어진 답변에서 답을 고르는 방식 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질문과 답변 쌍을 만들고 머신러닝하여 만듬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단점 </a:t>
            </a:r>
            <a:r>
              <a:rPr lang="en-US" altLang="ko-KR" sz="1400" i="0" kern="0">
                <a:solidFill>
                  <a:schemeClr val="tx1"/>
                </a:solidFill>
              </a:rPr>
              <a:t>: </a:t>
            </a:r>
            <a:r>
              <a:rPr lang="ko-KR" altLang="en-US" sz="1400" i="0" kern="0">
                <a:solidFill>
                  <a:schemeClr val="tx1"/>
                </a:solidFill>
              </a:rPr>
              <a:t>미리 준비된 데이터셋에 준비되지 않는 것에는 답변할 수 없음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주 활용범위 </a:t>
            </a:r>
            <a:r>
              <a:rPr lang="en-US" altLang="ko-KR" sz="1400" i="0" kern="0">
                <a:solidFill>
                  <a:schemeClr val="tx1"/>
                </a:solidFill>
              </a:rPr>
              <a:t>: </a:t>
            </a:r>
            <a:r>
              <a:rPr lang="ko-KR" altLang="en-US" sz="1400" i="0" kern="0">
                <a:solidFill>
                  <a:schemeClr val="tx1"/>
                </a:solidFill>
              </a:rPr>
              <a:t>답변이 정확해야 하는 기업 챗봇에서 사용됨</a:t>
            </a: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45E632-50E0-5403-34E1-ECD23D475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052736"/>
            <a:ext cx="5593893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7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추가 데이터</a:t>
            </a:r>
            <a:endParaRPr lang="en-US" altLang="ko-KR" sz="1800" b="1" i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341B1CE-4B81-E39B-D5D9-AADAE05ECECB}"/>
              </a:ext>
            </a:extLst>
          </p:cNvPr>
          <p:cNvSpPr txBox="1">
            <a:spLocks/>
          </p:cNvSpPr>
          <p:nvPr/>
        </p:nvSpPr>
        <p:spPr>
          <a:xfrm>
            <a:off x="2267744" y="4941168"/>
            <a:ext cx="5700229" cy="57606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학회장에게 들어오는 신입생들의 질문 데이터 추가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324C86-0B4B-0711-CE3B-129F0B5DB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75" y="1941305"/>
            <a:ext cx="8043074" cy="236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09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i="0"/>
              <a:t>첫번 째 문제</a:t>
            </a:r>
            <a:endParaRPr lang="en-US" altLang="ko-KR" sz="1800" b="1" i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341B1CE-4B81-E39B-D5D9-AADAE05ECECB}"/>
              </a:ext>
            </a:extLst>
          </p:cNvPr>
          <p:cNvSpPr txBox="1">
            <a:spLocks/>
          </p:cNvSpPr>
          <p:nvPr/>
        </p:nvSpPr>
        <p:spPr>
          <a:xfrm>
            <a:off x="1609131" y="5157192"/>
            <a:ext cx="6877272" cy="66026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건물 번호에 대한 데이터 쌍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챗봇에 </a:t>
            </a:r>
            <a:r>
              <a:rPr lang="en-US" altLang="ko-KR" sz="1400" i="0" kern="0">
                <a:solidFill>
                  <a:schemeClr val="tx1"/>
                </a:solidFill>
              </a:rPr>
              <a:t>Key </a:t>
            </a:r>
            <a:r>
              <a:rPr lang="ko-KR" altLang="en-US" sz="1400" i="0" kern="0">
                <a:solidFill>
                  <a:schemeClr val="tx1"/>
                </a:solidFill>
              </a:rPr>
              <a:t>값인 </a:t>
            </a:r>
            <a:r>
              <a:rPr lang="en-US" altLang="ko-KR" sz="1400" i="0" kern="0">
                <a:solidFill>
                  <a:schemeClr val="tx1"/>
                </a:solidFill>
              </a:rPr>
              <a:t>‘</a:t>
            </a:r>
            <a:r>
              <a:rPr lang="ko-KR" altLang="en-US" sz="1400" i="0" kern="0">
                <a:solidFill>
                  <a:schemeClr val="tx1"/>
                </a:solidFill>
              </a:rPr>
              <a:t>건물번호</a:t>
            </a:r>
            <a:r>
              <a:rPr lang="en-US" altLang="ko-KR" sz="1400" i="0" kern="0">
                <a:solidFill>
                  <a:schemeClr val="tx1"/>
                </a:solidFill>
              </a:rPr>
              <a:t>’ </a:t>
            </a:r>
            <a:r>
              <a:rPr lang="ko-KR" altLang="en-US" sz="1400" i="0" kern="0">
                <a:solidFill>
                  <a:schemeClr val="tx1"/>
                </a:solidFill>
              </a:rPr>
              <a:t>만 입력할 시 정상 출력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i="0" kern="0">
                <a:solidFill>
                  <a:schemeClr val="tx1"/>
                </a:solidFill>
              </a:rPr>
              <a:t>‘</a:t>
            </a:r>
            <a:r>
              <a:rPr lang="ko-KR" altLang="en-US" sz="1400" i="0" kern="0">
                <a:solidFill>
                  <a:schemeClr val="tx1"/>
                </a:solidFill>
              </a:rPr>
              <a:t>교내 건물번호 알려줘</a:t>
            </a:r>
            <a:r>
              <a:rPr lang="en-US" altLang="ko-KR" sz="1400" i="0" kern="0">
                <a:solidFill>
                  <a:schemeClr val="tx1"/>
                </a:solidFill>
              </a:rPr>
              <a:t>’ </a:t>
            </a:r>
            <a:r>
              <a:rPr lang="ko-KR" altLang="en-US" sz="1400" i="0" kern="0">
                <a:solidFill>
                  <a:schemeClr val="tx1"/>
                </a:solidFill>
              </a:rPr>
              <a:t>라고 입력 시 문맥을 고려하지 않고 부정확한 답변 출력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A163E9-6972-7936-2AD0-BF10A0024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131" y="1040542"/>
            <a:ext cx="6194453" cy="5760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31E4F2C-99C1-BEA3-1DD7-8FA24B7F5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2150430"/>
            <a:ext cx="8028384" cy="9731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24A51F3-1F1B-BA45-B90F-3AB01818F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857" y="3467489"/>
            <a:ext cx="6141076" cy="91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i="0"/>
              <a:t>첫번 째 </a:t>
            </a:r>
            <a:r>
              <a:rPr lang="ko-KR" altLang="en-US" sz="3200" i="0"/>
              <a:t>시도</a:t>
            </a:r>
            <a:endParaRPr lang="en-US" altLang="ko-KR" sz="1800" b="1" i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341B1CE-4B81-E39B-D5D9-AADAE05ECECB}"/>
              </a:ext>
            </a:extLst>
          </p:cNvPr>
          <p:cNvSpPr txBox="1">
            <a:spLocks/>
          </p:cNvSpPr>
          <p:nvPr/>
        </p:nvSpPr>
        <p:spPr>
          <a:xfrm>
            <a:off x="2267744" y="5307305"/>
            <a:ext cx="5322819" cy="9959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카카오 브레인에서 개발한 신경 모형 플랫폼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유저의 문맥을 고려해서 답변 검색 가능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의존성 문제가 많아서 다양한 방법을 시도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라이브러리 설치 시 </a:t>
            </a:r>
            <a:r>
              <a:rPr lang="en-US" altLang="ko-KR" sz="1400" i="0" kern="0">
                <a:solidFill>
                  <a:schemeClr val="tx1"/>
                </a:solidFill>
              </a:rPr>
              <a:t>3</a:t>
            </a:r>
            <a:r>
              <a:rPr lang="ko-KR" altLang="en-US" sz="1400" i="0" kern="0">
                <a:solidFill>
                  <a:schemeClr val="tx1"/>
                </a:solidFill>
              </a:rPr>
              <a:t>월</a:t>
            </a:r>
            <a:r>
              <a:rPr lang="en-US" altLang="ko-KR" sz="1400" i="0" kern="0">
                <a:solidFill>
                  <a:schemeClr val="tx1"/>
                </a:solidFill>
              </a:rPr>
              <a:t>20</a:t>
            </a:r>
            <a:r>
              <a:rPr lang="ko-KR" altLang="en-US" sz="1400" i="0" kern="0">
                <a:solidFill>
                  <a:schemeClr val="tx1"/>
                </a:solidFill>
              </a:rPr>
              <a:t>일 기준 무한 로딩중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042DB4-3814-0CB8-0F4F-177ED8B00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96875"/>
            <a:ext cx="5068073" cy="13540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F06A8C-57B5-A3D4-DCA8-FC48F6FD2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49" y="2780260"/>
            <a:ext cx="4841900" cy="12898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789D9A4-C62B-F04A-CE9B-E0C3BE268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293" y="1268760"/>
            <a:ext cx="2247635" cy="329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9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두번</a:t>
            </a:r>
            <a:r>
              <a:rPr lang="ko-KR" altLang="en-US" sz="3200" b="1" i="0"/>
              <a:t> 째 </a:t>
            </a:r>
            <a:r>
              <a:rPr lang="ko-KR" altLang="en-US" sz="3200" i="0"/>
              <a:t>시도</a:t>
            </a:r>
            <a:endParaRPr lang="en-US" altLang="ko-KR" sz="1800" b="1" i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341B1CE-4B81-E39B-D5D9-AADAE05ECECB}"/>
              </a:ext>
            </a:extLst>
          </p:cNvPr>
          <p:cNvSpPr txBox="1">
            <a:spLocks/>
          </p:cNvSpPr>
          <p:nvPr/>
        </p:nvSpPr>
        <p:spPr>
          <a:xfrm>
            <a:off x="2123728" y="4820323"/>
            <a:ext cx="6114907" cy="105085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트랜스포머 모델에서 파라미터를 살짝 수정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i="0" kern="0">
                <a:solidFill>
                  <a:schemeClr val="tx1"/>
                </a:solidFill>
              </a:rPr>
              <a:t>‘</a:t>
            </a:r>
            <a:r>
              <a:rPr lang="ko-KR" altLang="en-US" sz="1400" i="0" kern="0">
                <a:solidFill>
                  <a:schemeClr val="tx1"/>
                </a:solidFill>
              </a:rPr>
              <a:t>건물번호</a:t>
            </a:r>
            <a:r>
              <a:rPr lang="en-US" altLang="ko-KR" sz="1400" i="0" kern="0">
                <a:solidFill>
                  <a:schemeClr val="tx1"/>
                </a:solidFill>
              </a:rPr>
              <a:t>’ </a:t>
            </a:r>
            <a:r>
              <a:rPr lang="ko-KR" altLang="en-US" sz="1400" i="0" kern="0">
                <a:solidFill>
                  <a:schemeClr val="tx1"/>
                </a:solidFill>
              </a:rPr>
              <a:t>에서는 정확한 답변</a:t>
            </a:r>
            <a:r>
              <a:rPr lang="en-US" altLang="ko-KR" sz="1400" i="0" kern="0">
                <a:solidFill>
                  <a:schemeClr val="tx1"/>
                </a:solidFill>
              </a:rPr>
              <a:t>, ‘</a:t>
            </a:r>
            <a:r>
              <a:rPr lang="ko-KR" altLang="en-US" sz="1400" i="0" kern="0">
                <a:solidFill>
                  <a:schemeClr val="tx1"/>
                </a:solidFill>
              </a:rPr>
              <a:t>건물 번호</a:t>
            </a:r>
            <a:r>
              <a:rPr lang="en-US" altLang="ko-KR" sz="1400" i="0" kern="0">
                <a:solidFill>
                  <a:schemeClr val="tx1"/>
                </a:solidFill>
              </a:rPr>
              <a:t>’</a:t>
            </a:r>
            <a:r>
              <a:rPr lang="ko-KR" altLang="en-US" sz="1400" i="0" kern="0">
                <a:solidFill>
                  <a:schemeClr val="tx1"/>
                </a:solidFill>
              </a:rPr>
              <a:t> 에서는 부정확한 답변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토크나이저로 해결할지</a:t>
            </a:r>
            <a:r>
              <a:rPr lang="en-US" altLang="ko-KR" sz="1400" i="0" kern="0">
                <a:solidFill>
                  <a:schemeClr val="tx1"/>
                </a:solidFill>
              </a:rPr>
              <a:t>? </a:t>
            </a:r>
            <a:r>
              <a:rPr lang="ko-KR" altLang="en-US" sz="1400" i="0" kern="0">
                <a:solidFill>
                  <a:schemeClr val="tx1"/>
                </a:solidFill>
              </a:rPr>
              <a:t>모든 경우의수를 데이터셋에 추가할지</a:t>
            </a:r>
            <a:r>
              <a:rPr lang="en-US" altLang="ko-KR" sz="1400" i="0" kern="0">
                <a:solidFill>
                  <a:schemeClr val="tx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CE4524-6F37-D28F-7C5C-243FF7232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688" y="1268760"/>
            <a:ext cx="7086600" cy="15811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1E86D6-EA1E-2B7B-3A92-86E75AD72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504" y="3140968"/>
            <a:ext cx="7367815" cy="89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90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0403" y="188640"/>
            <a:ext cx="8137525" cy="707886"/>
          </a:xfrm>
        </p:spPr>
        <p:txBody>
          <a:bodyPr/>
          <a:lstStyle/>
          <a:p>
            <a:r>
              <a:rPr lang="en-US" altLang="ko-KR" sz="3200" b="1" i="0"/>
              <a:t>To</a:t>
            </a:r>
            <a:r>
              <a:rPr lang="ko-KR" altLang="en-US" sz="3200" b="1" i="0"/>
              <a:t> </a:t>
            </a:r>
            <a:r>
              <a:rPr lang="en-US" altLang="ko-KR" sz="3200" b="1" i="0"/>
              <a:t>do</a:t>
            </a:r>
            <a:r>
              <a:rPr lang="ko-KR" altLang="en-US" sz="3200" b="1" i="0"/>
              <a:t> </a:t>
            </a:r>
            <a:r>
              <a:rPr lang="en-US" altLang="ko-KR" sz="3200" b="1" i="0"/>
              <a:t>List</a:t>
            </a:r>
            <a:endParaRPr lang="en-US" altLang="ko-KR" sz="1800" b="1" i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EDCE808-0557-5254-AB79-510A0D5B2790}"/>
              </a:ext>
            </a:extLst>
          </p:cNvPr>
          <p:cNvSpPr txBox="1">
            <a:spLocks/>
          </p:cNvSpPr>
          <p:nvPr/>
        </p:nvSpPr>
        <p:spPr>
          <a:xfrm>
            <a:off x="2046857" y="2600908"/>
            <a:ext cx="5544616" cy="165618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2400" i="0" kern="0">
                <a:solidFill>
                  <a:schemeClr val="tx1"/>
                </a:solidFill>
              </a:rPr>
              <a:t>1. </a:t>
            </a:r>
            <a:r>
              <a:rPr lang="ko-KR" altLang="en-US" sz="2400" i="0" kern="0">
                <a:solidFill>
                  <a:schemeClr val="tx1"/>
                </a:solidFill>
              </a:rPr>
              <a:t>카카오브레인</a:t>
            </a:r>
            <a:r>
              <a:rPr lang="en-US" altLang="ko-KR" sz="2400" i="0" kern="0">
                <a:solidFill>
                  <a:schemeClr val="tx1"/>
                </a:solidFill>
              </a:rPr>
              <a:t>-</a:t>
            </a:r>
            <a:r>
              <a:rPr lang="ko-KR" altLang="en-US" sz="2400" i="0" kern="0">
                <a:solidFill>
                  <a:schemeClr val="tx1"/>
                </a:solidFill>
              </a:rPr>
              <a:t>뽀로로 설치 재시도</a:t>
            </a:r>
            <a:endParaRPr lang="en-US" altLang="ko-KR" sz="2400" i="0" kern="0">
              <a:solidFill>
                <a:schemeClr val="tx1"/>
              </a:solidFill>
            </a:endParaRPr>
          </a:p>
          <a:p>
            <a:endParaRPr lang="en-US" altLang="ko-KR" sz="2400" i="0" kern="0">
              <a:solidFill>
                <a:schemeClr val="tx1"/>
              </a:solidFill>
            </a:endParaRPr>
          </a:p>
          <a:p>
            <a:r>
              <a:rPr lang="en-US" altLang="ko-KR" sz="2400" i="0" kern="0">
                <a:solidFill>
                  <a:schemeClr val="tx1"/>
                </a:solidFill>
              </a:rPr>
              <a:t>2. </a:t>
            </a:r>
            <a:r>
              <a:rPr lang="ko-KR" altLang="en-US" sz="2400" i="0" kern="0">
                <a:solidFill>
                  <a:schemeClr val="tx1"/>
                </a:solidFill>
              </a:rPr>
              <a:t>다른 모델들 찾아보기</a:t>
            </a:r>
            <a:endParaRPr lang="en-US" altLang="ko-KR" sz="2400" i="0" kern="0">
              <a:solidFill>
                <a:schemeClr val="tx1"/>
              </a:solidFill>
            </a:endParaRPr>
          </a:p>
          <a:p>
            <a:endParaRPr lang="en-US" altLang="ko-KR" sz="2400" i="0" kern="0">
              <a:solidFill>
                <a:schemeClr val="tx1"/>
              </a:solidFill>
            </a:endParaRPr>
          </a:p>
          <a:p>
            <a:r>
              <a:rPr lang="en-US" altLang="ko-KR" sz="2400" i="0" kern="0">
                <a:solidFill>
                  <a:schemeClr val="tx1"/>
                </a:solidFill>
              </a:rPr>
              <a:t>3.</a:t>
            </a:r>
            <a:r>
              <a:rPr lang="ko-KR" altLang="en-US" sz="2400" i="0" kern="0">
                <a:solidFill>
                  <a:schemeClr val="tx1"/>
                </a:solidFill>
              </a:rPr>
              <a:t>띄어쓰기</a:t>
            </a:r>
            <a:r>
              <a:rPr lang="en-US" altLang="ko-KR" sz="2400" i="0" kern="0">
                <a:solidFill>
                  <a:schemeClr val="tx1"/>
                </a:solidFill>
              </a:rPr>
              <a:t>(</a:t>
            </a:r>
            <a:r>
              <a:rPr lang="ko-KR" altLang="en-US" sz="2400" i="0" kern="0">
                <a:solidFill>
                  <a:schemeClr val="tx1"/>
                </a:solidFill>
              </a:rPr>
              <a:t>토크나이저</a:t>
            </a:r>
            <a:r>
              <a:rPr lang="en-US" altLang="ko-KR" sz="2400" i="0" kern="0">
                <a:solidFill>
                  <a:schemeClr val="tx1"/>
                </a:solidFill>
              </a:rPr>
              <a:t>)</a:t>
            </a:r>
            <a:r>
              <a:rPr lang="ko-KR" altLang="en-US" sz="2400" i="0" kern="0">
                <a:solidFill>
                  <a:schemeClr val="tx1"/>
                </a:solidFill>
              </a:rPr>
              <a:t> 문제 해결</a:t>
            </a:r>
            <a:endParaRPr lang="en-US" altLang="ko-KR" sz="2400" i="0" ker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32069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73673</TotalTime>
  <Words>246</Words>
  <Application>Microsoft Office PowerPoint</Application>
  <PresentationFormat>화면 슬라이드 쇼(4:3)</PresentationFormat>
  <Paragraphs>60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트랜스포머 기반  순천향대학교 챗봇</vt:lpstr>
      <vt:lpstr>목차</vt:lpstr>
      <vt:lpstr>생성 모델</vt:lpstr>
      <vt:lpstr>검색 모델</vt:lpstr>
      <vt:lpstr>추가 데이터</vt:lpstr>
      <vt:lpstr>첫번 째 문제</vt:lpstr>
      <vt:lpstr>첫번 째 시도</vt:lpstr>
      <vt:lpstr>두번 째 시도</vt:lpstr>
      <vt:lpstr>To do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오민석</cp:lastModifiedBy>
  <cp:revision>655</cp:revision>
  <cp:lastPrinted>2022-08-08T06:05:16Z</cp:lastPrinted>
  <dcterms:created xsi:type="dcterms:W3CDTF">2013-09-09T21:16:08Z</dcterms:created>
  <dcterms:modified xsi:type="dcterms:W3CDTF">2023-03-20T10:22:04Z</dcterms:modified>
</cp:coreProperties>
</file>