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2"/>
  </p:notesMasterIdLst>
  <p:sldIdLst>
    <p:sldId id="256" r:id="rId2"/>
    <p:sldId id="427" r:id="rId3"/>
    <p:sldId id="470" r:id="rId4"/>
    <p:sldId id="489" r:id="rId5"/>
    <p:sldId id="490" r:id="rId6"/>
    <p:sldId id="491" r:id="rId7"/>
    <p:sldId id="492" r:id="rId8"/>
    <p:sldId id="494" r:id="rId9"/>
    <p:sldId id="493" r:id="rId10"/>
    <p:sldId id="468" r:id="rId1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  <p:cmAuthor id="3" name="CSLAB" initials="C" lastIdx="1" clrIdx="2">
    <p:extLst>
      <p:ext uri="{19B8F6BF-5375-455C-9EA6-DF929625EA0E}">
        <p15:presenceInfo xmlns:p15="http://schemas.microsoft.com/office/powerpoint/2012/main" userId="CSLAB" providerId="None"/>
      </p:ext>
    </p:extLst>
  </p:cmAuthor>
  <p:cmAuthor id="4" name="MM3455" initials="M" lastIdx="1" clrIdx="3">
    <p:extLst>
      <p:ext uri="{19B8F6BF-5375-455C-9EA6-DF929625EA0E}">
        <p15:presenceInfo xmlns:p15="http://schemas.microsoft.com/office/powerpoint/2012/main" userId="S::MM3455@office365.fun::5d397598-f0cd-4c35-ae2a-6da0696a6f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2E2E"/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614" autoAdjust="0"/>
  </p:normalViewPr>
  <p:slideViewPr>
    <p:cSldViewPr>
      <p:cViewPr varScale="1">
        <p:scale>
          <a:sx n="114" d="100"/>
          <a:sy n="114" d="100"/>
        </p:scale>
        <p:origin x="127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이인재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Email : dlswotmd@gmail.com</a:t>
            </a:r>
            <a:endParaRPr lang="ko-KR" altLang="en-US" sz="1800" b="1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고한설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Email : rhgkstjf@naver.com</a:t>
            </a:r>
            <a:endParaRPr lang="ko-KR" altLang="en-US" sz="1800" b="1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 dirty="0"/>
              <a:t>마스터 제목 유형을 편집하려면 누르십시오</a:t>
            </a:r>
            <a:r>
              <a:rPr lang="en-US" altLang="ko-KR" dirty="0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세째 수준</a:t>
            </a:r>
          </a:p>
          <a:p>
            <a:pPr lvl="3"/>
            <a:r>
              <a:rPr lang="ko-KR" altLang="en-US" dirty="0"/>
              <a:t>네째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981200"/>
          </a:xfrm>
        </p:spPr>
        <p:txBody>
          <a:bodyPr/>
          <a:lstStyle/>
          <a:p>
            <a:r>
              <a:rPr lang="ko-KR" altLang="en-US" i="0"/>
              <a:t>트랜스포머 기반 </a:t>
            </a:r>
            <a:br>
              <a:rPr lang="en-US" altLang="ko-KR" i="0"/>
            </a:br>
            <a:r>
              <a:rPr lang="ko-KR" altLang="en-US" i="0"/>
              <a:t>순천향대학교 챗봇</a:t>
            </a:r>
            <a:endParaRPr lang="en-US" altLang="ko-KR" i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순천향대학교</a:t>
            </a:r>
            <a:endParaRPr lang="en-US" altLang="ko-KR"/>
          </a:p>
          <a:p>
            <a:r>
              <a:rPr lang="ko-KR" altLang="en-US"/>
              <a:t>컴퓨터 시스템 연구실</a:t>
            </a:r>
            <a:endParaRPr lang="en-US" altLang="ko-KR"/>
          </a:p>
          <a:p>
            <a:r>
              <a:rPr lang="ko-KR" altLang="en-US"/>
              <a:t>오민석</a:t>
            </a:r>
            <a:endParaRPr lang="en-US" altLang="ko-KR"/>
          </a:p>
          <a:p>
            <a:r>
              <a:rPr lang="en-US" altLang="ko-KR"/>
              <a:t>23.03.27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0403" y="188640"/>
            <a:ext cx="8137525" cy="707886"/>
          </a:xfrm>
        </p:spPr>
        <p:txBody>
          <a:bodyPr/>
          <a:lstStyle/>
          <a:p>
            <a:r>
              <a:rPr lang="en-US" altLang="ko-KR" sz="3200" b="1" i="0"/>
              <a:t>To</a:t>
            </a:r>
            <a:r>
              <a:rPr lang="ko-KR" altLang="en-US" sz="3200" b="1" i="0"/>
              <a:t> </a:t>
            </a:r>
            <a:r>
              <a:rPr lang="en-US" altLang="ko-KR" sz="3200" b="1" i="0"/>
              <a:t>do</a:t>
            </a:r>
            <a:r>
              <a:rPr lang="ko-KR" altLang="en-US" sz="3200" b="1" i="0"/>
              <a:t> </a:t>
            </a:r>
            <a:r>
              <a:rPr lang="en-US" altLang="ko-KR" sz="3200" b="1" i="0"/>
              <a:t>List</a:t>
            </a:r>
            <a:endParaRPr lang="en-US" altLang="ko-KR" sz="18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EDCE808-0557-5254-AB79-510A0D5B2790}"/>
              </a:ext>
            </a:extLst>
          </p:cNvPr>
          <p:cNvSpPr txBox="1">
            <a:spLocks/>
          </p:cNvSpPr>
          <p:nvPr/>
        </p:nvSpPr>
        <p:spPr>
          <a:xfrm>
            <a:off x="2411760" y="2852936"/>
            <a:ext cx="5472608" cy="165618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457200" indent="-457200">
              <a:buAutoNum type="arabicPeriod"/>
            </a:pPr>
            <a:r>
              <a:rPr lang="ko-KR" altLang="en-US" sz="2400" i="0" kern="0">
                <a:solidFill>
                  <a:schemeClr val="tx1"/>
                </a:solidFill>
              </a:rPr>
              <a:t>더 다양한 질문 수집</a:t>
            </a:r>
            <a:endParaRPr lang="en-US" altLang="ko-KR" sz="2400" i="0" ker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altLang="ko-KR" sz="2400" i="0" ker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400" i="0" kern="0">
                <a:solidFill>
                  <a:schemeClr val="tx1"/>
                </a:solidFill>
              </a:rPr>
              <a:t>맞춤법 라이브러리 사용해보기</a:t>
            </a:r>
            <a:endParaRPr lang="en-US" altLang="ko-KR" sz="2400" i="0" ker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altLang="ko-KR" sz="2400" i="0" ker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400" i="0" kern="0">
                <a:solidFill>
                  <a:schemeClr val="tx1"/>
                </a:solidFill>
              </a:rPr>
              <a:t>2</a:t>
            </a:r>
            <a:r>
              <a:rPr lang="ko-KR" altLang="en-US" sz="2400" i="0" kern="0">
                <a:solidFill>
                  <a:schemeClr val="tx1"/>
                </a:solidFill>
              </a:rPr>
              <a:t>번을 챗봇에 적용 후 테스트</a:t>
            </a:r>
            <a:endParaRPr lang="en-US" altLang="ko-KR" sz="2400" i="0" ker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32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916832"/>
            <a:ext cx="7991475" cy="2880320"/>
          </a:xfrm>
        </p:spPr>
        <p:txBody>
          <a:bodyPr>
            <a:normAutofit/>
          </a:bodyPr>
          <a:lstStyle/>
          <a:p>
            <a:r>
              <a:rPr lang="ko-KR" altLang="en-US" b="1"/>
              <a:t>더미 데이터 추가</a:t>
            </a:r>
            <a:endParaRPr lang="en-US" altLang="ko-KR" b="1"/>
          </a:p>
          <a:p>
            <a:endParaRPr lang="en-US" altLang="ko-KR" b="1"/>
          </a:p>
          <a:p>
            <a:r>
              <a:rPr lang="ko-KR" altLang="en-US" b="1"/>
              <a:t>입력 데이터 변형</a:t>
            </a:r>
            <a:endParaRPr lang="en-US" altLang="ko-KR" b="1"/>
          </a:p>
          <a:p>
            <a:endParaRPr lang="en-US" altLang="ko-KR" b="1"/>
          </a:p>
          <a:p>
            <a:r>
              <a:rPr lang="ko-KR" altLang="en-US" b="1"/>
              <a:t>새로운 데이터 추가</a:t>
            </a:r>
            <a:endParaRPr lang="en-US" altLang="ko-KR" b="1"/>
          </a:p>
          <a:p>
            <a:endParaRPr lang="en-US" altLang="ko-KR" b="1"/>
          </a:p>
          <a:p>
            <a:pPr marL="0" indent="0">
              <a:buNone/>
            </a:pPr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0"/>
              <a:t>목차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1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더미 데이터 추가</a:t>
            </a:r>
            <a:endParaRPr lang="en-US" altLang="ko-KR" sz="18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341B1CE-4B81-E39B-D5D9-AADAE05ECECB}"/>
              </a:ext>
            </a:extLst>
          </p:cNvPr>
          <p:cNvSpPr txBox="1">
            <a:spLocks/>
          </p:cNvSpPr>
          <p:nvPr/>
        </p:nvSpPr>
        <p:spPr>
          <a:xfrm>
            <a:off x="1214470" y="5227929"/>
            <a:ext cx="7544510" cy="115212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인터넷에서 찾을 수 있는 챗봇 샘플 데이터 </a:t>
            </a:r>
            <a:r>
              <a:rPr lang="en-US" altLang="ko-KR" sz="1400" i="0" kern="0">
                <a:solidFill>
                  <a:schemeClr val="tx1"/>
                </a:solidFill>
              </a:rPr>
              <a:t>11823</a:t>
            </a:r>
            <a:r>
              <a:rPr lang="ko-KR" altLang="en-US" sz="1400" i="0" kern="0">
                <a:solidFill>
                  <a:schemeClr val="tx1"/>
                </a:solidFill>
              </a:rPr>
              <a:t>개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기존 데이터와 병합 후 </a:t>
            </a:r>
            <a:r>
              <a:rPr lang="en-US" altLang="ko-KR" sz="1400" i="0" kern="0">
                <a:solidFill>
                  <a:schemeClr val="tx1"/>
                </a:solidFill>
              </a:rPr>
              <a:t>11889</a:t>
            </a:r>
            <a:r>
              <a:rPr lang="ko-KR" altLang="en-US" sz="1400" i="0" kern="0">
                <a:solidFill>
                  <a:schemeClr val="tx1"/>
                </a:solidFill>
              </a:rPr>
              <a:t>개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DAF745-42C2-F320-7F73-7931051BE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095416"/>
            <a:ext cx="8030250" cy="384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6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더미 데이터 추가</a:t>
            </a:r>
            <a:endParaRPr lang="en-US" altLang="ko-KR" sz="18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341B1CE-4B81-E39B-D5D9-AADAE05ECECB}"/>
              </a:ext>
            </a:extLst>
          </p:cNvPr>
          <p:cNvSpPr txBox="1">
            <a:spLocks/>
          </p:cNvSpPr>
          <p:nvPr/>
        </p:nvSpPr>
        <p:spPr>
          <a:xfrm>
            <a:off x="1979712" y="5481071"/>
            <a:ext cx="7544510" cy="115212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더미 데이터 추가 후 정확도 상승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우리학교에 관한 입력 데이터와 출력 데이터에 대한 여러가지 변형 필요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56476E-2E8A-99A5-A191-51392EA4B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70" y="1052736"/>
            <a:ext cx="8010525" cy="847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EDE585-7A63-1625-3E32-D1BD56219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70" y="2230634"/>
            <a:ext cx="8010525" cy="8525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73555A1-EC6B-F0CA-F352-425CC9ADC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0" y="3329758"/>
            <a:ext cx="6524625" cy="8477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1986862-1561-2877-9FBC-F0FB0BD22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227" y="4466470"/>
            <a:ext cx="54673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2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기존 데이터 입력 데이터 변형</a:t>
            </a:r>
            <a:endParaRPr lang="en-US" altLang="ko-KR" sz="18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341B1CE-4B81-E39B-D5D9-AADAE05ECECB}"/>
              </a:ext>
            </a:extLst>
          </p:cNvPr>
          <p:cNvSpPr txBox="1">
            <a:spLocks/>
          </p:cNvSpPr>
          <p:nvPr/>
        </p:nvSpPr>
        <p:spPr>
          <a:xfrm>
            <a:off x="1577105" y="5259073"/>
            <a:ext cx="6364543" cy="94836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기존 단어로만 되어있는 키워드 형식의 질문 데이터를 여러가지로 변형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9841D6-197B-04D3-7E5F-C37437390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24744"/>
            <a:ext cx="8151618" cy="409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6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기존 데이터 입력 데이터 변형</a:t>
            </a:r>
            <a:endParaRPr lang="en-US" altLang="ko-KR" sz="18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341B1CE-4B81-E39B-D5D9-AADAE05ECECB}"/>
              </a:ext>
            </a:extLst>
          </p:cNvPr>
          <p:cNvSpPr txBox="1">
            <a:spLocks/>
          </p:cNvSpPr>
          <p:nvPr/>
        </p:nvSpPr>
        <p:spPr>
          <a:xfrm>
            <a:off x="3131840" y="5386239"/>
            <a:ext cx="3384376" cy="85765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입력 데이터 변형 후 정확도 상승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DCC9E3-337B-6F1F-8CC5-606975A4A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08" y="1042933"/>
            <a:ext cx="8244408" cy="8820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6B5865-BF6B-3B4A-648C-AEAFA2B6B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20" y="2101250"/>
            <a:ext cx="8028384" cy="8935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17121A-E693-0BDD-56FB-5566B1EE4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639" y="3212570"/>
            <a:ext cx="8137525" cy="9096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87636AF-A284-9A90-7716-22B058D7D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220" y="4339931"/>
            <a:ext cx="7988636" cy="85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2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새로운 데이터 </a:t>
            </a:r>
            <a:r>
              <a:rPr lang="en-US" altLang="ko-KR" sz="3200" b="1" i="0"/>
              <a:t>- </a:t>
            </a:r>
            <a:r>
              <a:rPr lang="ko-KR" altLang="en-US" sz="3200" b="1" i="0"/>
              <a:t>교육과정</a:t>
            </a:r>
            <a:endParaRPr lang="en-US" altLang="ko-KR" sz="18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341B1CE-4B81-E39B-D5D9-AADAE05ECECB}"/>
              </a:ext>
            </a:extLst>
          </p:cNvPr>
          <p:cNvSpPr txBox="1">
            <a:spLocks/>
          </p:cNvSpPr>
          <p:nvPr/>
        </p:nvSpPr>
        <p:spPr>
          <a:xfrm>
            <a:off x="2339752" y="5777340"/>
            <a:ext cx="5616240" cy="85765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순천향대학교 컴퓨터공학과 홈페이지 내 교육과정 참고 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B62CD7-A49D-BE11-AE91-3F0E9C89F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036707"/>
            <a:ext cx="5944528" cy="45441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810B68E-F41B-2111-BB46-EFD720E47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72" y="3789040"/>
            <a:ext cx="7590080" cy="7426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D7DD71B-8BC4-4551-B869-0FD99F010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726" y="4812835"/>
            <a:ext cx="7504970" cy="92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67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교육과정 </a:t>
            </a:r>
            <a:r>
              <a:rPr lang="en-US" altLang="ko-KR" sz="3200" i="0"/>
              <a:t>-</a:t>
            </a:r>
            <a:r>
              <a:rPr lang="en-US" altLang="ko-KR" sz="3200" b="1" i="0"/>
              <a:t> </a:t>
            </a:r>
            <a:r>
              <a:rPr lang="ko-KR" altLang="en-US" sz="3200" b="1" i="0"/>
              <a:t>과목 설명</a:t>
            </a:r>
            <a:endParaRPr lang="en-US" altLang="ko-KR" sz="18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341B1CE-4B81-E39B-D5D9-AADAE05ECECB}"/>
              </a:ext>
            </a:extLst>
          </p:cNvPr>
          <p:cNvSpPr txBox="1">
            <a:spLocks/>
          </p:cNvSpPr>
          <p:nvPr/>
        </p:nvSpPr>
        <p:spPr>
          <a:xfrm>
            <a:off x="2339752" y="5777340"/>
            <a:ext cx="5616240" cy="85765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순천향대학교 컴퓨터공학과 홈페이지 내 교육과정 참고 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5B7710-491C-7A2C-5C70-0B94848F9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96752"/>
            <a:ext cx="7279501" cy="30976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C5E076-39C1-96D9-4A53-FEC47065A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30" y="3193639"/>
            <a:ext cx="7145871" cy="14308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0F9003-D969-0E93-2089-FC675FD59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424" y="4926525"/>
            <a:ext cx="7564137" cy="85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6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새로운 데이터 </a:t>
            </a:r>
            <a:r>
              <a:rPr lang="en-US" altLang="ko-KR" sz="3200" b="1" i="0"/>
              <a:t>- </a:t>
            </a:r>
            <a:r>
              <a:rPr lang="ko-KR" altLang="en-US" sz="3200" i="0"/>
              <a:t>졸업자격요건</a:t>
            </a:r>
            <a:endParaRPr lang="en-US" altLang="ko-KR" sz="18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341B1CE-4B81-E39B-D5D9-AADAE05ECECB}"/>
              </a:ext>
            </a:extLst>
          </p:cNvPr>
          <p:cNvSpPr txBox="1">
            <a:spLocks/>
          </p:cNvSpPr>
          <p:nvPr/>
        </p:nvSpPr>
        <p:spPr>
          <a:xfrm>
            <a:off x="2051719" y="6091162"/>
            <a:ext cx="5616240" cy="85765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순천향대학교 컴퓨터공학과 홈페이지 내 졸업 자격 요건 참고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EAF034-1DF6-1F86-DA3C-A03272353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76" y="1003108"/>
            <a:ext cx="7469670" cy="37124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0E7A54-5848-5BBF-D0FC-C927E6EB9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86" y="4387053"/>
            <a:ext cx="7878649" cy="8481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A8D20D3-329C-B415-72C4-ED158EC27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12" y="5202803"/>
            <a:ext cx="7910055" cy="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332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74019</TotalTime>
  <Words>131</Words>
  <Application>Microsoft Office PowerPoint</Application>
  <PresentationFormat>화면 슬라이드 쇼(4:3)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트랜스포머 기반  순천향대학교 챗봇</vt:lpstr>
      <vt:lpstr>목차</vt:lpstr>
      <vt:lpstr>더미 데이터 추가</vt:lpstr>
      <vt:lpstr>더미 데이터 추가</vt:lpstr>
      <vt:lpstr>기존 데이터 입력 데이터 변형</vt:lpstr>
      <vt:lpstr>기존 데이터 입력 데이터 변형</vt:lpstr>
      <vt:lpstr>새로운 데이터 - 교육과정</vt:lpstr>
      <vt:lpstr>교육과정 - 과목 설명</vt:lpstr>
      <vt:lpstr>새로운 데이터 - 졸업자격요건</vt:lpstr>
      <vt:lpstr>To 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오민석</cp:lastModifiedBy>
  <cp:revision>662</cp:revision>
  <cp:lastPrinted>2022-08-08T06:05:16Z</cp:lastPrinted>
  <dcterms:created xsi:type="dcterms:W3CDTF">2013-09-09T21:16:08Z</dcterms:created>
  <dcterms:modified xsi:type="dcterms:W3CDTF">2023-03-27T11:49:08Z</dcterms:modified>
</cp:coreProperties>
</file>