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427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68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14" autoAdjust="0"/>
  </p:normalViewPr>
  <p:slideViewPr>
    <p:cSldViewPr>
      <p:cViewPr>
        <p:scale>
          <a:sx n="75" d="100"/>
          <a:sy n="75" d="100"/>
        </p:scale>
        <p:origin x="132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23.05.01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916832"/>
            <a:ext cx="7991475" cy="2880320"/>
          </a:xfrm>
        </p:spPr>
        <p:txBody>
          <a:bodyPr>
            <a:normAutofit/>
          </a:bodyPr>
          <a:lstStyle/>
          <a:p>
            <a:r>
              <a:rPr lang="ko-KR" altLang="en-US" b="1"/>
              <a:t>트랜스포머의 변환 과정을 쉽고 직관적으로</a:t>
            </a:r>
            <a:r>
              <a:rPr lang="en-US" altLang="ko-KR" b="1"/>
              <a:t>  </a:t>
            </a:r>
            <a:r>
              <a:rPr lang="ko-KR" altLang="en-US" b="1"/>
              <a:t>설명하기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이번 주 목표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6381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i="0"/>
              <a:t>기본적인 아키텍쳐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4242680" y="1076696"/>
            <a:ext cx="4577792" cy="544864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RNN</a:t>
            </a:r>
            <a:r>
              <a:rPr lang="ko-KR" altLang="en-US" sz="1400" i="0" kern="0">
                <a:solidFill>
                  <a:schemeClr val="tx1"/>
                </a:solidFill>
              </a:rPr>
              <a:t>이나 </a:t>
            </a:r>
            <a:r>
              <a:rPr lang="en-US" altLang="ko-KR" sz="1400" i="0" kern="0">
                <a:solidFill>
                  <a:schemeClr val="tx1"/>
                </a:solidFill>
              </a:rPr>
              <a:t>CNN</a:t>
            </a:r>
            <a:r>
              <a:rPr lang="ko-KR" altLang="en-US" sz="1400" i="0" kern="0">
                <a:solidFill>
                  <a:schemeClr val="tx1"/>
                </a:solidFill>
              </a:rPr>
              <a:t>을 전혀 사용하지 않음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대신 </a:t>
            </a:r>
            <a:r>
              <a:rPr lang="en-US" altLang="ko-KR" sz="1400" i="0" kern="0">
                <a:solidFill>
                  <a:schemeClr val="tx1"/>
                </a:solidFill>
              </a:rPr>
              <a:t>Positional Encoding </a:t>
            </a:r>
            <a:r>
              <a:rPr lang="ko-KR" altLang="en-US" sz="1400" i="0" kern="0">
                <a:solidFill>
                  <a:schemeClr val="tx1"/>
                </a:solidFill>
              </a:rPr>
              <a:t>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인코더와 디코더로 구성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Attention </a:t>
            </a:r>
            <a:r>
              <a:rPr lang="ko-KR" altLang="en-US" sz="1400" i="0" kern="0">
                <a:solidFill>
                  <a:schemeClr val="tx1"/>
                </a:solidFill>
              </a:rPr>
              <a:t>과정을 여러 레이어에서 반복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B7348-AC39-856A-FB2D-93AD0157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8" y="1046597"/>
            <a:ext cx="3770810" cy="54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b="1" i="0"/>
              <a:t>이전에 전통적인 임베딩</a:t>
            </a:r>
            <a:endParaRPr lang="en-US" altLang="ko-KR" sz="1600" b="1" i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8CBAA3-C0AC-4B46-7C8C-001119ED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2736"/>
            <a:ext cx="5616624" cy="27625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554D81-8448-EBBC-3EB8-94E116923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988" y="3837212"/>
            <a:ext cx="4342668" cy="25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b="1" i="0"/>
              <a:t>입력 값 임베딩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331640" y="4509120"/>
            <a:ext cx="7344816" cy="16561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RNN</a:t>
            </a:r>
            <a:r>
              <a:rPr lang="ko-KR" altLang="en-US" sz="1400" i="0" kern="0">
                <a:solidFill>
                  <a:schemeClr val="tx1"/>
                </a:solidFill>
              </a:rPr>
              <a:t>을 사용하지 않기 위해 위치 정보를 포함하고 있는 임베딩을 사용해야 함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i="0" kern="0">
                <a:solidFill>
                  <a:schemeClr val="tx1"/>
                </a:solidFill>
              </a:rPr>
              <a:t>Positional Encoding </a:t>
            </a:r>
            <a:r>
              <a:rPr lang="ko-KR" altLang="en-US" sz="1400" i="0" kern="0">
                <a:solidFill>
                  <a:schemeClr val="tx1"/>
                </a:solidFill>
              </a:rPr>
              <a:t>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F156E0-3CAC-54FB-0D57-26B3197B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6324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i="0"/>
              <a:t>인코더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390279" y="4437112"/>
            <a:ext cx="4752528" cy="158417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임베딩이 끝난 이후에 어텐션</a:t>
            </a:r>
            <a:r>
              <a:rPr lang="en-US" altLang="ko-KR" sz="1400" i="0" kern="0">
                <a:solidFill>
                  <a:schemeClr val="tx1"/>
                </a:solidFill>
              </a:rPr>
              <a:t>(Attention)</a:t>
            </a:r>
            <a:r>
              <a:rPr lang="ko-KR" altLang="en-US" sz="1400" i="0" kern="0">
                <a:solidFill>
                  <a:schemeClr val="tx1"/>
                </a:solidFill>
              </a:rPr>
              <a:t>을 진행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94EAD-5CD7-0DA8-333B-D3CE97A3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6581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i="0"/>
              <a:t>인코더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204897" y="4797152"/>
            <a:ext cx="5350073" cy="158417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성능 향상을 위해 잔여 학습</a:t>
            </a:r>
            <a:r>
              <a:rPr lang="en-US" altLang="ko-KR" sz="1400" i="0" kern="0">
                <a:solidFill>
                  <a:schemeClr val="tx1"/>
                </a:solidFill>
              </a:rPr>
              <a:t>(Residual Learning)</a:t>
            </a:r>
            <a:r>
              <a:rPr lang="ko-KR" altLang="en-US" sz="1400" i="0" kern="0">
                <a:solidFill>
                  <a:schemeClr val="tx1"/>
                </a:solidFill>
              </a:rPr>
              <a:t>을 사용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87542D-0ED2-1A98-84C8-BAB19412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38" y="1700808"/>
            <a:ext cx="6000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i="0"/>
              <a:t>인코더</a:t>
            </a:r>
            <a:endParaRPr lang="en-US" altLang="ko-KR" sz="16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195736" y="4901208"/>
            <a:ext cx="5350073" cy="158417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어텐션</a:t>
            </a:r>
            <a:r>
              <a:rPr lang="en-US" altLang="ko-KR" sz="1400" i="0" kern="0">
                <a:solidFill>
                  <a:schemeClr val="tx1"/>
                </a:solidFill>
              </a:rPr>
              <a:t>(Ateention)</a:t>
            </a:r>
            <a:r>
              <a:rPr lang="ko-KR" altLang="en-US" sz="1400" i="0" kern="0">
                <a:solidFill>
                  <a:schemeClr val="tx1"/>
                </a:solidFill>
              </a:rPr>
              <a:t>과 정규화</a:t>
            </a:r>
            <a:r>
              <a:rPr lang="en-US" altLang="ko-KR" sz="1400" i="0" kern="0">
                <a:solidFill>
                  <a:schemeClr val="tx1"/>
                </a:solidFill>
              </a:rPr>
              <a:t>(Normalization)</a:t>
            </a:r>
            <a:r>
              <a:rPr lang="ko-KR" altLang="en-US" sz="1400" i="0" kern="0">
                <a:solidFill>
                  <a:schemeClr val="tx1"/>
                </a:solidFill>
              </a:rPr>
              <a:t>과정을 반복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각 레이어는 서로 다른 파라미터를 가짐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74DF9-F60D-11DF-AA8F-F5C37036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700808"/>
            <a:ext cx="3829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45337"/>
            <a:ext cx="8137525" cy="707886"/>
          </a:xfrm>
        </p:spPr>
        <p:txBody>
          <a:bodyPr/>
          <a:lstStyle/>
          <a:p>
            <a:r>
              <a:rPr lang="ko-KR" altLang="en-US" sz="3200" b="1" i="0"/>
              <a:t>트랜스포머 </a:t>
            </a:r>
            <a:r>
              <a:rPr lang="en-US" altLang="ko-KR" sz="3200" b="1" i="0"/>
              <a:t>– </a:t>
            </a:r>
            <a:r>
              <a:rPr lang="ko-KR" altLang="en-US" sz="1600" i="0"/>
              <a:t>인코더 </a:t>
            </a:r>
            <a:r>
              <a:rPr lang="en-US" altLang="ko-KR" sz="1600" i="0"/>
              <a:t>&amp; </a:t>
            </a:r>
            <a:r>
              <a:rPr lang="ko-KR" altLang="en-US" sz="1600" i="0"/>
              <a:t>디코더</a:t>
            </a:r>
            <a:endParaRPr lang="en-US" altLang="ko-KR" sz="1600" b="1" i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B5963-31CB-717B-1236-4E929C73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8171305" cy="381642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1C2301-6B7C-540C-8625-556D4DB8237C}"/>
              </a:ext>
            </a:extLst>
          </p:cNvPr>
          <p:cNvCxnSpPr>
            <a:cxnSpLocks/>
          </p:cNvCxnSpPr>
          <p:nvPr/>
        </p:nvCxnSpPr>
        <p:spPr>
          <a:xfrm flipH="1" flipV="1">
            <a:off x="2942320" y="5517232"/>
            <a:ext cx="477552" cy="466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43C9265A-D281-B667-EB81-35E54DE29282}"/>
              </a:ext>
            </a:extLst>
          </p:cNvPr>
          <p:cNvSpPr txBox="1">
            <a:spLocks/>
          </p:cNvSpPr>
          <p:nvPr/>
        </p:nvSpPr>
        <p:spPr>
          <a:xfrm>
            <a:off x="3181096" y="5877272"/>
            <a:ext cx="2592288" cy="6160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2400" i="0" kern="0">
                <a:solidFill>
                  <a:schemeClr val="tx1"/>
                </a:solidFill>
              </a:rPr>
              <a:t>입력 값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42DE1F7-D335-DEF7-4439-C97E587294DA}"/>
              </a:ext>
            </a:extLst>
          </p:cNvPr>
          <p:cNvSpPr txBox="1">
            <a:spLocks/>
          </p:cNvSpPr>
          <p:nvPr/>
        </p:nvSpPr>
        <p:spPr>
          <a:xfrm>
            <a:off x="1187624" y="1210657"/>
            <a:ext cx="3941266" cy="4360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1800" i="0" kern="0">
                <a:solidFill>
                  <a:schemeClr val="tx1"/>
                </a:solidFill>
              </a:rPr>
              <a:t>인코더의 마지막 레이어의 출력 값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5BF9B4-AC52-8FBB-2A4F-8CC3601826FD}"/>
              </a:ext>
            </a:extLst>
          </p:cNvPr>
          <p:cNvCxnSpPr>
            <a:cxnSpLocks/>
          </p:cNvCxnSpPr>
          <p:nvPr/>
        </p:nvCxnSpPr>
        <p:spPr>
          <a:xfrm>
            <a:off x="2987824" y="1655733"/>
            <a:ext cx="557260" cy="6211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6943D6-F313-16B2-114A-6E88B5C1CCF4}"/>
              </a:ext>
            </a:extLst>
          </p:cNvPr>
          <p:cNvCxnSpPr/>
          <p:nvPr/>
        </p:nvCxnSpPr>
        <p:spPr>
          <a:xfrm>
            <a:off x="1331640" y="1646661"/>
            <a:ext cx="32403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64640B-A5BE-D956-4B9E-B12DCBA4F2EE}"/>
              </a:ext>
            </a:extLst>
          </p:cNvPr>
          <p:cNvCxnSpPr>
            <a:cxnSpLocks/>
          </p:cNvCxnSpPr>
          <p:nvPr/>
        </p:nvCxnSpPr>
        <p:spPr>
          <a:xfrm flipV="1">
            <a:off x="1187624" y="4941168"/>
            <a:ext cx="360040" cy="10422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ECCB3F54-83D4-68A7-DDE0-67193AB2654C}"/>
              </a:ext>
            </a:extLst>
          </p:cNvPr>
          <p:cNvSpPr txBox="1">
            <a:spLocks/>
          </p:cNvSpPr>
          <p:nvPr/>
        </p:nvSpPr>
        <p:spPr>
          <a:xfrm>
            <a:off x="647800" y="5877272"/>
            <a:ext cx="2592288" cy="6160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2400" i="0" kern="0">
                <a:solidFill>
                  <a:schemeClr val="tx1"/>
                </a:solidFill>
              </a:rPr>
              <a:t>인코더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3AE3B710-ABCD-89E4-C48E-F2FA86AAF0D9}"/>
              </a:ext>
            </a:extLst>
          </p:cNvPr>
          <p:cNvSpPr txBox="1">
            <a:spLocks/>
          </p:cNvSpPr>
          <p:nvPr/>
        </p:nvSpPr>
        <p:spPr>
          <a:xfrm>
            <a:off x="6681414" y="1129381"/>
            <a:ext cx="1162968" cy="5985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ko-KR" altLang="en-US" sz="2400" i="0" kern="0">
                <a:solidFill>
                  <a:schemeClr val="tx1"/>
                </a:solidFill>
              </a:rPr>
              <a:t>디코더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AAC046-76D3-89B6-EB7F-55CAF7449E83}"/>
              </a:ext>
            </a:extLst>
          </p:cNvPr>
          <p:cNvCxnSpPr>
            <a:cxnSpLocks/>
          </p:cNvCxnSpPr>
          <p:nvPr/>
        </p:nvCxnSpPr>
        <p:spPr>
          <a:xfrm>
            <a:off x="7201474" y="1646661"/>
            <a:ext cx="15648" cy="4232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42905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75807</TotalTime>
  <Words>131</Words>
  <Application>Microsoft Office PowerPoint</Application>
  <PresentationFormat>화면 슬라이드 쇼(4:3)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트랜스포머 기반  순천향대학교 챗봇</vt:lpstr>
      <vt:lpstr>이번 주 목표</vt:lpstr>
      <vt:lpstr>트랜스포머 – 기본적인 아키텍쳐</vt:lpstr>
      <vt:lpstr>트랜스포머 – 이전에 전통적인 임베딩</vt:lpstr>
      <vt:lpstr>트랜스포머 – 입력 값 임베딩</vt:lpstr>
      <vt:lpstr>트랜스포머 – 인코더</vt:lpstr>
      <vt:lpstr>트랜스포머 – 인코더</vt:lpstr>
      <vt:lpstr>트랜스포머 – 인코더</vt:lpstr>
      <vt:lpstr>트랜스포머 – 인코더 &amp; 디코더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667</cp:revision>
  <cp:lastPrinted>2022-08-08T06:05:16Z</cp:lastPrinted>
  <dcterms:created xsi:type="dcterms:W3CDTF">2013-09-09T21:16:08Z</dcterms:created>
  <dcterms:modified xsi:type="dcterms:W3CDTF">2023-04-26T11:14:59Z</dcterms:modified>
</cp:coreProperties>
</file>