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5"/>
  </p:notesMasterIdLst>
  <p:sldIdLst>
    <p:sldId id="256" r:id="rId2"/>
    <p:sldId id="427" r:id="rId3"/>
    <p:sldId id="471" r:id="rId4"/>
    <p:sldId id="472" r:id="rId5"/>
    <p:sldId id="473" r:id="rId6"/>
    <p:sldId id="474" r:id="rId7"/>
    <p:sldId id="476" r:id="rId8"/>
    <p:sldId id="477" r:id="rId9"/>
    <p:sldId id="478" r:id="rId10"/>
    <p:sldId id="479" r:id="rId11"/>
    <p:sldId id="481" r:id="rId12"/>
    <p:sldId id="480" r:id="rId13"/>
    <p:sldId id="468" r:id="rId1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  <p:cmAuthor id="3" name="CSLAB" initials="C" lastIdx="1" clrIdx="2">
    <p:extLst>
      <p:ext uri="{19B8F6BF-5375-455C-9EA6-DF929625EA0E}">
        <p15:presenceInfo xmlns:p15="http://schemas.microsoft.com/office/powerpoint/2012/main" userId="CSLAB" providerId="None"/>
      </p:ext>
    </p:extLst>
  </p:cmAuthor>
  <p:cmAuthor id="4" name="MM3455" initials="M" lastIdx="1" clrIdx="3">
    <p:extLst>
      <p:ext uri="{19B8F6BF-5375-455C-9EA6-DF929625EA0E}">
        <p15:presenceInfo xmlns:p15="http://schemas.microsoft.com/office/powerpoint/2012/main" userId="S::MM3455@office365.fun::5d397598-f0cd-4c35-ae2a-6da0696a6f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2E2E"/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614" autoAdjust="0"/>
  </p:normalViewPr>
  <p:slideViewPr>
    <p:cSldViewPr>
      <p:cViewPr varScale="1">
        <p:scale>
          <a:sx n="70" d="100"/>
          <a:sy n="70" d="100"/>
        </p:scale>
        <p:origin x="66" y="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이인재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Email : dlswotmd@gmail.com</a:t>
            </a:r>
            <a:endParaRPr lang="ko-KR" altLang="en-US" sz="1800" b="1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고한설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Email : rhgkstjf@naver.com</a:t>
            </a:r>
            <a:endParaRPr lang="ko-KR" altLang="en-US" sz="1800" b="1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 dirty="0"/>
              <a:t>마스터 제목 유형을 편집하려면 누르십시오</a:t>
            </a:r>
            <a:r>
              <a:rPr lang="en-US" altLang="ko-KR" dirty="0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세째 수준</a:t>
            </a:r>
          </a:p>
          <a:p>
            <a:pPr lvl="3"/>
            <a:r>
              <a:rPr lang="ko-KR" altLang="en-US" dirty="0"/>
              <a:t>네째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981200"/>
          </a:xfrm>
        </p:spPr>
        <p:txBody>
          <a:bodyPr/>
          <a:lstStyle/>
          <a:p>
            <a:r>
              <a:rPr lang="ko-KR" altLang="en-US" i="0"/>
              <a:t>트랜스포머 기반 </a:t>
            </a:r>
            <a:br>
              <a:rPr lang="en-US" altLang="ko-KR" i="0"/>
            </a:br>
            <a:r>
              <a:rPr lang="ko-KR" altLang="en-US" i="0"/>
              <a:t>순천향대학교 챗봇</a:t>
            </a:r>
            <a:endParaRPr lang="en-US" altLang="ko-KR" i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순천향대학교</a:t>
            </a:r>
            <a:endParaRPr lang="en-US" altLang="ko-KR"/>
          </a:p>
          <a:p>
            <a:r>
              <a:rPr lang="ko-KR" altLang="en-US"/>
              <a:t>컴퓨터 시스템 연구실</a:t>
            </a:r>
            <a:endParaRPr lang="en-US" altLang="ko-KR"/>
          </a:p>
          <a:p>
            <a:r>
              <a:rPr lang="ko-KR" altLang="en-US"/>
              <a:t>오민석</a:t>
            </a:r>
            <a:endParaRPr lang="en-US" altLang="ko-KR"/>
          </a:p>
          <a:p>
            <a:r>
              <a:rPr lang="en-US" altLang="ko-KR"/>
              <a:t>23.05.08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45337"/>
            <a:ext cx="8137525" cy="707886"/>
          </a:xfrm>
        </p:spPr>
        <p:txBody>
          <a:bodyPr/>
          <a:lstStyle/>
          <a:p>
            <a:r>
              <a:rPr lang="ko-KR" altLang="en-US" sz="3200" b="1" i="0"/>
              <a:t>트랜스포머 기반 챗봇 </a:t>
            </a:r>
            <a:r>
              <a:rPr lang="en-US" altLang="ko-KR" sz="3200" b="1" i="0"/>
              <a:t>– encoder_layer </a:t>
            </a:r>
            <a:endParaRPr lang="en-US" altLang="ko-KR" sz="1600" b="1" i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59AE58-64A3-A6C8-F3F2-79E1C69C9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59" y="979407"/>
            <a:ext cx="5074006" cy="57332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5A7CD5-BE44-9919-5A5C-E71AC50D8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1700808"/>
            <a:ext cx="29051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71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45337"/>
            <a:ext cx="8137525" cy="707886"/>
          </a:xfrm>
        </p:spPr>
        <p:txBody>
          <a:bodyPr/>
          <a:lstStyle/>
          <a:p>
            <a:r>
              <a:rPr lang="ko-KR" altLang="en-US" sz="3200" b="1" i="0"/>
              <a:t>트랜스포머 기반 챗봇 </a:t>
            </a:r>
            <a:r>
              <a:rPr lang="en-US" altLang="ko-KR" sz="3200" b="1" i="0"/>
              <a:t>– encoder_layer </a:t>
            </a:r>
            <a:endParaRPr lang="en-US" altLang="ko-KR" sz="1600" b="1" i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C1D526-C964-2C08-D739-BDEEC30B0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98473"/>
            <a:ext cx="7921501" cy="15122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2EA55F-B8C8-C6EB-4FA5-1FDEE3942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925062"/>
            <a:ext cx="5502371" cy="15841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FD01A66-EB18-5649-D655-F3459797C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4797152"/>
            <a:ext cx="3070252" cy="191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45337"/>
            <a:ext cx="8137525" cy="707886"/>
          </a:xfrm>
        </p:spPr>
        <p:txBody>
          <a:bodyPr/>
          <a:lstStyle/>
          <a:p>
            <a:r>
              <a:rPr lang="ko-KR" altLang="en-US" sz="3200" b="1" i="0"/>
              <a:t>트랜스포머 기반 챗봇 </a:t>
            </a:r>
            <a:r>
              <a:rPr lang="en-US" altLang="ko-KR" sz="3200" b="1" i="0"/>
              <a:t>– encoder_layer </a:t>
            </a:r>
            <a:endParaRPr lang="en-US" altLang="ko-KR" sz="1600" b="1" i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6A6DDD-9BE6-AF89-157B-7DD368A3B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71" y="1700808"/>
            <a:ext cx="5990721" cy="42077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5A7CD5-BE44-9919-5A5C-E71AC50D8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3140968"/>
            <a:ext cx="29051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69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0403" y="188640"/>
            <a:ext cx="8137525" cy="707886"/>
          </a:xfrm>
        </p:spPr>
        <p:txBody>
          <a:bodyPr/>
          <a:lstStyle/>
          <a:p>
            <a:r>
              <a:rPr lang="en-US" altLang="ko-KR" sz="3200" b="1" i="0"/>
              <a:t>To</a:t>
            </a:r>
            <a:r>
              <a:rPr lang="ko-KR" altLang="en-US" sz="3200" b="1" i="0"/>
              <a:t> </a:t>
            </a:r>
            <a:r>
              <a:rPr lang="en-US" altLang="ko-KR" sz="3200" b="1" i="0"/>
              <a:t>do</a:t>
            </a:r>
            <a:r>
              <a:rPr lang="ko-KR" altLang="en-US" sz="3200" b="1" i="0"/>
              <a:t> </a:t>
            </a:r>
            <a:r>
              <a:rPr lang="en-US" altLang="ko-KR" sz="3200" b="1" i="0"/>
              <a:t>List</a:t>
            </a:r>
            <a:endParaRPr lang="en-US" altLang="ko-KR" sz="18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0F038E8-28E6-FC8E-3A64-3CFC308F4DC9}"/>
              </a:ext>
            </a:extLst>
          </p:cNvPr>
          <p:cNvSpPr txBox="1">
            <a:spLocks/>
          </p:cNvSpPr>
          <p:nvPr/>
        </p:nvSpPr>
        <p:spPr>
          <a:xfrm>
            <a:off x="2843808" y="2420888"/>
            <a:ext cx="5184576" cy="273630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i="0" kern="0">
                <a:solidFill>
                  <a:schemeClr val="tx1"/>
                </a:solidFill>
              </a:rPr>
              <a:t>Positinal</a:t>
            </a:r>
            <a:r>
              <a:rPr lang="ko-KR" altLang="en-US" sz="2000" i="0" kern="0">
                <a:solidFill>
                  <a:schemeClr val="tx1"/>
                </a:solidFill>
              </a:rPr>
              <a:t> </a:t>
            </a:r>
            <a:r>
              <a:rPr lang="en-US" altLang="ko-KR" sz="2000" i="0" kern="0">
                <a:solidFill>
                  <a:schemeClr val="tx1"/>
                </a:solidFill>
              </a:rPr>
              <a:t>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i="0" kern="0">
                <a:solidFill>
                  <a:schemeClr val="tx1"/>
                </a:solidFill>
              </a:rPr>
              <a:t>scaled_dot_product_attention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i="0" kern="0">
                <a:solidFill>
                  <a:schemeClr val="tx1"/>
                </a:solidFill>
              </a:rPr>
              <a:t>MultiHeadAttention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i="0" kern="0">
                <a:solidFill>
                  <a:schemeClr val="tx1"/>
                </a:solidFill>
              </a:rPr>
              <a:t>create_padding_mask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i="0" kern="0">
                <a:solidFill>
                  <a:schemeClr val="tx1"/>
                </a:solidFill>
              </a:rPr>
              <a:t>loss_function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i="0" kern="0">
                <a:solidFill>
                  <a:schemeClr val="tx1"/>
                </a:solidFill>
              </a:rPr>
              <a:t>CustomSchedule</a:t>
            </a:r>
          </a:p>
        </p:txBody>
      </p:sp>
    </p:spTree>
    <p:extLst>
      <p:ext uri="{BB962C8B-B14F-4D97-AF65-F5344CB8AC3E}">
        <p14:creationId xmlns:p14="http://schemas.microsoft.com/office/powerpoint/2010/main" val="201732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916832"/>
            <a:ext cx="7991475" cy="2880320"/>
          </a:xfrm>
        </p:spPr>
        <p:txBody>
          <a:bodyPr>
            <a:normAutofit/>
          </a:bodyPr>
          <a:lstStyle/>
          <a:p>
            <a:r>
              <a:rPr lang="ko-KR" altLang="en-US" b="1"/>
              <a:t>트랜스포머 적용 챗봇 코드 설명</a:t>
            </a:r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pPr marL="0" indent="0">
              <a:buNone/>
            </a:pPr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0"/>
              <a:t>이번 주 목표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6381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1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45337"/>
            <a:ext cx="8137525" cy="707886"/>
          </a:xfrm>
        </p:spPr>
        <p:txBody>
          <a:bodyPr/>
          <a:lstStyle/>
          <a:p>
            <a:r>
              <a:rPr lang="ko-KR" altLang="en-US" sz="3200" b="1" i="0"/>
              <a:t>트랜스포머 기반 챗봇 </a:t>
            </a:r>
            <a:r>
              <a:rPr lang="en-US" altLang="ko-KR" sz="3200" b="1" i="0"/>
              <a:t>– </a:t>
            </a:r>
            <a:r>
              <a:rPr lang="ko-KR" altLang="en-US" sz="3200" b="1" i="0"/>
              <a:t>입력 데</a:t>
            </a:r>
            <a:r>
              <a:rPr lang="ko-KR" altLang="en-US" sz="3200" i="0"/>
              <a:t>이터</a:t>
            </a:r>
            <a:r>
              <a:rPr lang="en-US" altLang="ko-KR" sz="3200" b="1" i="0"/>
              <a:t> </a:t>
            </a:r>
            <a:endParaRPr lang="en-US" altLang="ko-KR" sz="16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341B1CE-4B81-E39B-D5D9-AADAE05ECECB}"/>
              </a:ext>
            </a:extLst>
          </p:cNvPr>
          <p:cNvSpPr txBox="1">
            <a:spLocks/>
          </p:cNvSpPr>
          <p:nvPr/>
        </p:nvSpPr>
        <p:spPr>
          <a:xfrm>
            <a:off x="2496192" y="4675276"/>
            <a:ext cx="5150895" cy="87844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i="0" kern="0">
                <a:solidFill>
                  <a:schemeClr val="tx1"/>
                </a:solidFill>
              </a:rPr>
              <a:t>입력 데이터는 </a:t>
            </a:r>
            <a:r>
              <a:rPr lang="en-US" altLang="ko-KR" sz="1800" i="0" kern="0">
                <a:solidFill>
                  <a:schemeClr val="tx1"/>
                </a:solidFill>
              </a:rPr>
              <a:t>Q &amp; A </a:t>
            </a:r>
            <a:r>
              <a:rPr lang="ko-KR" altLang="en-US" sz="1800" i="0" kern="0">
                <a:solidFill>
                  <a:schemeClr val="tx1"/>
                </a:solidFill>
              </a:rPr>
              <a:t>형식의 질문</a:t>
            </a:r>
            <a:r>
              <a:rPr lang="en-US" altLang="ko-KR" sz="1800" i="0" kern="0">
                <a:solidFill>
                  <a:schemeClr val="tx1"/>
                </a:solidFill>
              </a:rPr>
              <a:t>/</a:t>
            </a:r>
            <a:r>
              <a:rPr lang="ko-KR" altLang="en-US" sz="1800" i="0" kern="0">
                <a:solidFill>
                  <a:schemeClr val="tx1"/>
                </a:solidFill>
              </a:rPr>
              <a:t>답변 쌍</a:t>
            </a:r>
            <a:endParaRPr lang="en-US" altLang="ko-KR" sz="1800" i="0" kern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B06E33-19A9-BD83-FE28-99ED26163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916832"/>
            <a:ext cx="5667375" cy="22764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F7EEEAC-FF20-CD7B-4136-D73FF4863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8505" y="1269683"/>
            <a:ext cx="3960366" cy="57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/>
              <a:t>Q               A</a:t>
            </a:r>
          </a:p>
        </p:txBody>
      </p:sp>
    </p:spTree>
    <p:extLst>
      <p:ext uri="{BB962C8B-B14F-4D97-AF65-F5344CB8AC3E}">
        <p14:creationId xmlns:p14="http://schemas.microsoft.com/office/powerpoint/2010/main" val="285428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45337"/>
            <a:ext cx="8137525" cy="707886"/>
          </a:xfrm>
        </p:spPr>
        <p:txBody>
          <a:bodyPr/>
          <a:lstStyle/>
          <a:p>
            <a:r>
              <a:rPr lang="ko-KR" altLang="en-US" sz="3200" b="1" i="0"/>
              <a:t>트랜스포머 기반 챗봇 </a:t>
            </a:r>
            <a:r>
              <a:rPr lang="en-US" altLang="ko-KR" sz="3200" b="1" i="0"/>
              <a:t>– </a:t>
            </a:r>
            <a:r>
              <a:rPr lang="ko-KR" altLang="en-US" sz="3200" b="1" i="0"/>
              <a:t>입력 데</a:t>
            </a:r>
            <a:r>
              <a:rPr lang="ko-KR" altLang="en-US" sz="3200" i="0"/>
              <a:t>이터</a:t>
            </a:r>
            <a:r>
              <a:rPr lang="en-US" altLang="ko-KR" sz="3200" b="1" i="0"/>
              <a:t> </a:t>
            </a:r>
            <a:endParaRPr lang="en-US" altLang="ko-KR" sz="16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341B1CE-4B81-E39B-D5D9-AADAE05ECECB}"/>
              </a:ext>
            </a:extLst>
          </p:cNvPr>
          <p:cNvSpPr txBox="1">
            <a:spLocks/>
          </p:cNvSpPr>
          <p:nvPr/>
        </p:nvSpPr>
        <p:spPr>
          <a:xfrm>
            <a:off x="5816383" y="1695283"/>
            <a:ext cx="3335439" cy="120199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서브워드 텍스트인코더 사용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자주 사용되는 단위로 토큰을 분리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8B8DC1-30E4-CF8C-CA9F-26BA8889E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52736"/>
            <a:ext cx="5150895" cy="24870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47A298-F1B4-6558-4B16-4E96D1FA2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3" y="3645024"/>
            <a:ext cx="4824536" cy="3137809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98506366-67F2-06CC-7B22-FB41A43FE654}"/>
              </a:ext>
            </a:extLst>
          </p:cNvPr>
          <p:cNvSpPr txBox="1">
            <a:spLocks/>
          </p:cNvSpPr>
          <p:nvPr/>
        </p:nvSpPr>
        <p:spPr>
          <a:xfrm>
            <a:off x="5808561" y="4437112"/>
            <a:ext cx="3335439" cy="120199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서브워드 텍스트인코더로 정수 인코딩 가능 </a:t>
            </a:r>
            <a:r>
              <a:rPr lang="en-US" altLang="ko-KR" sz="1400" i="0" kern="0">
                <a:solidFill>
                  <a:schemeClr val="tx1"/>
                </a:solidFill>
              </a:rPr>
              <a:t>-&gt; .encode()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i="0" kern="0">
                <a:solidFill>
                  <a:schemeClr val="tx1"/>
                </a:solidFill>
              </a:rPr>
              <a:t>decode()</a:t>
            </a:r>
            <a:r>
              <a:rPr lang="ko-KR" altLang="en-US" sz="1400" i="0" kern="0">
                <a:solidFill>
                  <a:schemeClr val="tx1"/>
                </a:solidFill>
              </a:rPr>
              <a:t>를 사용하여 기존 텍스트 시퀀스로 복원 가능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47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45337"/>
            <a:ext cx="8137525" cy="707886"/>
          </a:xfrm>
        </p:spPr>
        <p:txBody>
          <a:bodyPr/>
          <a:lstStyle/>
          <a:p>
            <a:r>
              <a:rPr lang="ko-KR" altLang="en-US" sz="3200" b="1" i="0"/>
              <a:t>트랜스포머 기반 챗봇 </a:t>
            </a:r>
            <a:r>
              <a:rPr lang="en-US" altLang="ko-KR" sz="3200" b="1" i="0"/>
              <a:t>– </a:t>
            </a:r>
            <a:r>
              <a:rPr lang="ko-KR" altLang="en-US" sz="3200" b="1" i="0"/>
              <a:t>입력 데</a:t>
            </a:r>
            <a:r>
              <a:rPr lang="ko-KR" altLang="en-US" sz="3200" i="0"/>
              <a:t>이터</a:t>
            </a:r>
            <a:r>
              <a:rPr lang="en-US" altLang="ko-KR" sz="3200" b="1" i="0"/>
              <a:t> </a:t>
            </a:r>
            <a:endParaRPr lang="en-US" altLang="ko-KR" sz="1600" b="1" i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98506366-67F2-06CC-7B22-FB41A43FE654}"/>
              </a:ext>
            </a:extLst>
          </p:cNvPr>
          <p:cNvSpPr txBox="1">
            <a:spLocks/>
          </p:cNvSpPr>
          <p:nvPr/>
        </p:nvSpPr>
        <p:spPr>
          <a:xfrm>
            <a:off x="2843808" y="5517232"/>
            <a:ext cx="4618609" cy="93610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텐서플로우</a:t>
            </a:r>
            <a:r>
              <a:rPr lang="en-US" altLang="ko-KR" sz="1400" i="0" kern="0">
                <a:solidFill>
                  <a:schemeClr val="tx1"/>
                </a:solidFill>
              </a:rPr>
              <a:t> dataset</a:t>
            </a:r>
            <a:r>
              <a:rPr lang="ko-KR" altLang="en-US" sz="1400" i="0" kern="0">
                <a:solidFill>
                  <a:schemeClr val="tx1"/>
                </a:solidFill>
              </a:rPr>
              <a:t>을 이용해 셔플 수행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디코더의 입력과 실제 시퀀스를 구성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83F0E8-0315-C42E-A9D6-66A3DF96D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595" y="1196752"/>
            <a:ext cx="6488141" cy="331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19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45337"/>
            <a:ext cx="8137525" cy="707886"/>
          </a:xfrm>
        </p:spPr>
        <p:txBody>
          <a:bodyPr/>
          <a:lstStyle/>
          <a:p>
            <a:r>
              <a:rPr lang="ko-KR" altLang="en-US" sz="3200" b="1" i="0"/>
              <a:t>트랜스포머 기반 챗봇 </a:t>
            </a:r>
            <a:r>
              <a:rPr lang="en-US" altLang="ko-KR" sz="3200" b="1" i="0"/>
              <a:t>– </a:t>
            </a:r>
            <a:r>
              <a:rPr lang="ko-KR" altLang="en-US" sz="3200" i="0"/>
              <a:t>파라미터</a:t>
            </a:r>
            <a:r>
              <a:rPr lang="en-US" altLang="ko-KR" sz="3200" b="1" i="0"/>
              <a:t> </a:t>
            </a:r>
            <a:endParaRPr lang="en-US" altLang="ko-KR" sz="1600" b="1" i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98506366-67F2-06CC-7B22-FB41A43FE654}"/>
              </a:ext>
            </a:extLst>
          </p:cNvPr>
          <p:cNvSpPr txBox="1">
            <a:spLocks/>
          </p:cNvSpPr>
          <p:nvPr/>
        </p:nvSpPr>
        <p:spPr>
          <a:xfrm>
            <a:off x="5136746" y="3140968"/>
            <a:ext cx="3612339" cy="102611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하이퍼 파라미터 조정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논문의 트랜스포머보다는 작은 모델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C1F434-F3FD-4442-8625-8880E4D4C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17" y="1882899"/>
            <a:ext cx="42195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4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6B1FD1-5A1F-4B34-7D80-64CEE98C4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82" y="1171941"/>
            <a:ext cx="5539479" cy="55172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45337"/>
            <a:ext cx="8137525" cy="707886"/>
          </a:xfrm>
        </p:spPr>
        <p:txBody>
          <a:bodyPr/>
          <a:lstStyle/>
          <a:p>
            <a:r>
              <a:rPr lang="ko-KR" altLang="en-US" sz="3200" b="1" i="0"/>
              <a:t>트랜스포머 기반 챗봇 </a:t>
            </a:r>
            <a:r>
              <a:rPr lang="en-US" altLang="ko-KR" sz="3200" b="1" i="0"/>
              <a:t>– </a:t>
            </a:r>
            <a:r>
              <a:rPr lang="ko-KR" altLang="en-US" sz="3200" b="1" i="0"/>
              <a:t>트랜스포머</a:t>
            </a:r>
            <a:r>
              <a:rPr lang="en-US" altLang="ko-KR" sz="3200" b="1" i="0"/>
              <a:t> </a:t>
            </a:r>
            <a:endParaRPr lang="en-US" altLang="ko-KR" sz="1600" b="1" i="0"/>
          </a:p>
        </p:txBody>
      </p:sp>
    </p:spTree>
    <p:extLst>
      <p:ext uri="{BB962C8B-B14F-4D97-AF65-F5344CB8AC3E}">
        <p14:creationId xmlns:p14="http://schemas.microsoft.com/office/powerpoint/2010/main" val="1909076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45337"/>
            <a:ext cx="8137525" cy="707886"/>
          </a:xfrm>
        </p:spPr>
        <p:txBody>
          <a:bodyPr/>
          <a:lstStyle/>
          <a:p>
            <a:r>
              <a:rPr lang="ko-KR" altLang="en-US" sz="3200" b="1" i="0"/>
              <a:t>트랜스포머 기반 챗봇 </a:t>
            </a:r>
            <a:r>
              <a:rPr lang="en-US" altLang="ko-KR" sz="3200" b="1" i="0"/>
              <a:t>– encoder_layer </a:t>
            </a:r>
            <a:endParaRPr lang="en-US" altLang="ko-KR" sz="1600" b="1" i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413AB1-963A-C405-83C2-E361281EB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56792"/>
            <a:ext cx="6120680" cy="45581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566EDB-8980-E268-CA5E-C8C79771D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862" y="2420888"/>
            <a:ext cx="2220111" cy="259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28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CA319A9-3E51-F554-FB13-7F7F0B435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00808"/>
            <a:ext cx="6753225" cy="40481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45337"/>
            <a:ext cx="8137525" cy="707886"/>
          </a:xfrm>
        </p:spPr>
        <p:txBody>
          <a:bodyPr/>
          <a:lstStyle/>
          <a:p>
            <a:r>
              <a:rPr lang="ko-KR" altLang="en-US" sz="3200" b="1" i="0"/>
              <a:t>트랜스포머 기반 챗봇 </a:t>
            </a:r>
            <a:r>
              <a:rPr lang="en-US" altLang="ko-KR" sz="3200" b="1" i="0"/>
              <a:t>– encoder_layer </a:t>
            </a:r>
            <a:endParaRPr lang="en-US" altLang="ko-KR" sz="1600" b="1" i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566EDB-8980-E268-CA5E-C8C79771D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697" y="1844824"/>
            <a:ext cx="2220111" cy="259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4079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77228</TotalTime>
  <Words>160</Words>
  <Application>Microsoft Office PowerPoint</Application>
  <PresentationFormat>화면 슬라이드 쇼(4:3)</PresentationFormat>
  <Paragraphs>48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굴림</vt:lpstr>
      <vt:lpstr>Arial</vt:lpstr>
      <vt:lpstr>HY헤드라인M</vt:lpstr>
      <vt:lpstr>Times New Roman</vt:lpstr>
      <vt:lpstr>Wingdings</vt:lpstr>
      <vt:lpstr>맑은 고딕</vt:lpstr>
      <vt:lpstr>Default Theme</vt:lpstr>
      <vt:lpstr>트랜스포머 기반  순천향대학교 챗봇</vt:lpstr>
      <vt:lpstr>이번 주 목표</vt:lpstr>
      <vt:lpstr>트랜스포머 기반 챗봇 – 입력 데이터 </vt:lpstr>
      <vt:lpstr>트랜스포머 기반 챗봇 – 입력 데이터 </vt:lpstr>
      <vt:lpstr>트랜스포머 기반 챗봇 – 입력 데이터 </vt:lpstr>
      <vt:lpstr>트랜스포머 기반 챗봇 – 파라미터 </vt:lpstr>
      <vt:lpstr>트랜스포머 기반 챗봇 – 트랜스포머 </vt:lpstr>
      <vt:lpstr>트랜스포머 기반 챗봇 – encoder_layer </vt:lpstr>
      <vt:lpstr>트랜스포머 기반 챗봇 – encoder_layer </vt:lpstr>
      <vt:lpstr>트랜스포머 기반 챗봇 – encoder_layer </vt:lpstr>
      <vt:lpstr>트랜스포머 기반 챗봇 – encoder_layer </vt:lpstr>
      <vt:lpstr>트랜스포머 기반 챗봇 – encoder_layer </vt:lpstr>
      <vt:lpstr>To 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오민석</cp:lastModifiedBy>
  <cp:revision>669</cp:revision>
  <cp:lastPrinted>2022-08-08T06:05:16Z</cp:lastPrinted>
  <dcterms:created xsi:type="dcterms:W3CDTF">2013-09-09T21:16:08Z</dcterms:created>
  <dcterms:modified xsi:type="dcterms:W3CDTF">2023-05-07T10:38:41Z</dcterms:modified>
</cp:coreProperties>
</file>