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27" r:id="rId3"/>
    <p:sldId id="471" r:id="rId4"/>
    <p:sldId id="472" r:id="rId5"/>
    <p:sldId id="473" r:id="rId6"/>
    <p:sldId id="474" r:id="rId7"/>
    <p:sldId id="476" r:id="rId8"/>
    <p:sldId id="477" r:id="rId9"/>
    <p:sldId id="479" r:id="rId10"/>
    <p:sldId id="468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7" autoAdjust="0"/>
    <p:restoredTop sz="94614" autoAdjust="0"/>
  </p:normalViewPr>
  <p:slideViewPr>
    <p:cSldViewPr>
      <p:cViewPr varScale="1">
        <p:scale>
          <a:sx n="89" d="100"/>
          <a:sy n="89" d="100"/>
        </p:scale>
        <p:origin x="8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23.05.15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0F038E8-28E6-FC8E-3A64-3CFC308F4DC9}"/>
              </a:ext>
            </a:extLst>
          </p:cNvPr>
          <p:cNvSpPr txBox="1">
            <a:spLocks/>
          </p:cNvSpPr>
          <p:nvPr/>
        </p:nvSpPr>
        <p:spPr>
          <a:xfrm>
            <a:off x="2843808" y="2420888"/>
            <a:ext cx="5184576" cy="27363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20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챗봇 서버와 클라이언트간 통신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이번 주 목표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6381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3FC68-D023-37EF-CBF6-C0F942F40ACB}"/>
              </a:ext>
            </a:extLst>
          </p:cNvPr>
          <p:cNvSpPr txBox="1">
            <a:spLocks/>
          </p:cNvSpPr>
          <p:nvPr/>
        </p:nvSpPr>
        <p:spPr>
          <a:xfrm>
            <a:off x="1187624" y="2564904"/>
            <a:ext cx="4860032" cy="28803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b="1" kern="0"/>
              <a:t>tensorflow model </a:t>
            </a:r>
            <a:r>
              <a:rPr lang="ko-KR" altLang="en-US" b="1" kern="0"/>
              <a:t>저장</a:t>
            </a:r>
            <a:endParaRPr lang="en-US" altLang="ko-KR" b="1" kern="0"/>
          </a:p>
          <a:p>
            <a:pPr marL="514350" indent="-514350">
              <a:buFont typeface="+mj-lt"/>
              <a:buAutoNum type="arabicPeriod"/>
            </a:pPr>
            <a:r>
              <a:rPr lang="en-US" altLang="ko-KR" b="1" kern="0"/>
              <a:t>Django – REST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kern="0"/>
              <a:t>Retrofit2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1" kern="0"/>
          </a:p>
          <a:p>
            <a:pPr marL="514350" indent="-514350">
              <a:buFont typeface="+mj-lt"/>
              <a:buAutoNum type="arabicPeriod"/>
            </a:pPr>
            <a:endParaRPr lang="en-US" altLang="ko-KR" b="1" kern="0"/>
          </a:p>
          <a:p>
            <a:pPr marL="514350" indent="-514350">
              <a:buFont typeface="+mj-lt"/>
              <a:buAutoNum type="arabicPeriod"/>
            </a:pPr>
            <a:endParaRPr lang="en-US" altLang="ko-KR" b="1" kern="0"/>
          </a:p>
          <a:p>
            <a:pPr marL="514350" indent="-514350">
              <a:buFont typeface="+mj-lt"/>
              <a:buAutoNum type="arabicPeriod"/>
            </a:pPr>
            <a:endParaRPr lang="en-US" altLang="ko-KR" b="1" kern="0"/>
          </a:p>
          <a:p>
            <a:pPr marL="514350" indent="-514350">
              <a:buFont typeface="+mj-lt"/>
              <a:buAutoNum type="arabicPeriod"/>
            </a:pPr>
            <a:endParaRPr lang="en-US" altLang="ko-KR" b="1" kern="0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모델 저장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422077" y="2195835"/>
            <a:ext cx="5203431" cy="6480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tensorflow model.save</a:t>
            </a:r>
            <a:r>
              <a:rPr lang="ko-KR" altLang="en-US" sz="1800" i="0" kern="0">
                <a:solidFill>
                  <a:schemeClr val="tx1"/>
                </a:solidFill>
              </a:rPr>
              <a:t>로 저장 시도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A5EDA-46D1-681E-B12B-31B6A798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19083"/>
            <a:ext cx="5017638" cy="10637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2DC50-7DBB-5EC2-85BD-E3A23D7A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97442"/>
            <a:ext cx="7416824" cy="855787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9638534-02A4-BDA5-7FDF-EED94C6CEEE2}"/>
              </a:ext>
            </a:extLst>
          </p:cNvPr>
          <p:cNvSpPr txBox="1">
            <a:spLocks/>
          </p:cNvSpPr>
          <p:nvPr/>
        </p:nvSpPr>
        <p:spPr>
          <a:xfrm>
            <a:off x="2539515" y="3798732"/>
            <a:ext cx="4968553" cy="55981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 startAt="2"/>
            </a:pPr>
            <a:r>
              <a:rPr lang="en-US" altLang="ko-KR" sz="1800" i="0" kern="0">
                <a:solidFill>
                  <a:schemeClr val="tx1"/>
                </a:solidFill>
              </a:rPr>
              <a:t>get_config</a:t>
            </a:r>
            <a:r>
              <a:rPr lang="ko-KR" altLang="en-US" sz="1800" i="0" kern="0">
                <a:solidFill>
                  <a:schemeClr val="tx1"/>
                </a:solidFill>
              </a:rPr>
              <a:t>라는 함수가 존재하지 않음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z="1800" i="0" kern="0">
                <a:solidFill>
                  <a:schemeClr val="tx1"/>
                </a:solidFill>
              </a:rPr>
              <a:t>get_config </a:t>
            </a:r>
            <a:r>
              <a:rPr lang="ko-KR" altLang="en-US" sz="1800" i="0" kern="0">
                <a:solidFill>
                  <a:schemeClr val="tx1"/>
                </a:solidFill>
              </a:rPr>
              <a:t>함수 정의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93293B-1C1E-E552-A67D-1D840E95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4632642"/>
            <a:ext cx="6105525" cy="9906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CE28C800-FBAB-E39C-8D17-66F7FC0FD9AA}"/>
              </a:ext>
            </a:extLst>
          </p:cNvPr>
          <p:cNvSpPr txBox="1">
            <a:spLocks/>
          </p:cNvSpPr>
          <p:nvPr/>
        </p:nvSpPr>
        <p:spPr>
          <a:xfrm>
            <a:off x="899592" y="5698029"/>
            <a:ext cx="8137525" cy="48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i="0" kern="0">
                <a:solidFill>
                  <a:schemeClr val="tx1"/>
                </a:solidFill>
              </a:rPr>
              <a:t>NotmplementedError: Learning rate schedule must override get_config</a:t>
            </a:r>
          </a:p>
        </p:txBody>
      </p:sp>
    </p:spTree>
    <p:extLst>
      <p:ext uri="{BB962C8B-B14F-4D97-AF65-F5344CB8AC3E}">
        <p14:creationId xmlns:p14="http://schemas.microsoft.com/office/powerpoint/2010/main" val="28542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모델 저장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899591" y="3429000"/>
            <a:ext cx="7993509" cy="13681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model.save_weights</a:t>
            </a:r>
            <a:r>
              <a:rPr lang="ko-KR" altLang="en-US" sz="1800" i="0" kern="0">
                <a:solidFill>
                  <a:schemeClr val="tx1"/>
                </a:solidFill>
              </a:rPr>
              <a:t> 사용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model.save</a:t>
            </a:r>
            <a:r>
              <a:rPr lang="ko-KR" altLang="en-US" sz="1800" i="0" kern="0">
                <a:solidFill>
                  <a:schemeClr val="tx1"/>
                </a:solidFill>
              </a:rPr>
              <a:t>와 차이점은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save_weights</a:t>
            </a:r>
            <a:r>
              <a:rPr lang="ko-KR" altLang="en-US" sz="1800" i="0" kern="0">
                <a:solidFill>
                  <a:schemeClr val="tx1"/>
                </a:solidFill>
              </a:rPr>
              <a:t>는 </a:t>
            </a:r>
            <a:r>
              <a:rPr lang="en-US" altLang="ko-KR" sz="1800" i="0" kern="0">
                <a:solidFill>
                  <a:schemeClr val="tx1"/>
                </a:solidFill>
              </a:rPr>
              <a:t>tf.train.Checkpoint</a:t>
            </a:r>
            <a:r>
              <a:rPr lang="ko-KR" altLang="en-US" sz="1800" i="0" kern="0">
                <a:solidFill>
                  <a:schemeClr val="tx1"/>
                </a:solidFill>
              </a:rPr>
              <a:t>를 사용할 때와 동일한 파일들이 저장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3.  model.load_weights</a:t>
            </a:r>
            <a:r>
              <a:rPr lang="ko-KR" altLang="en-US" sz="1800" i="0" kern="0">
                <a:solidFill>
                  <a:schemeClr val="tx1"/>
                </a:solidFill>
              </a:rPr>
              <a:t>로 모델을 불러와서 사용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C0E8A2-1C7D-6E90-E63B-71A9AEA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57" y="1092551"/>
            <a:ext cx="6517729" cy="1773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8AF57-44F3-9C64-9D6C-0ABCDD65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46" y="5254315"/>
            <a:ext cx="6400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2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Django – REST API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331640" y="715079"/>
            <a:ext cx="6912768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DRF</a:t>
            </a:r>
            <a:r>
              <a:rPr lang="ko-KR" altLang="en-US" sz="1800" i="0" kern="0">
                <a:solidFill>
                  <a:schemeClr val="tx1"/>
                </a:solidFill>
              </a:rPr>
              <a:t>란 </a:t>
            </a:r>
            <a:r>
              <a:rPr lang="en-US" altLang="ko-KR" sz="1800" i="0" kern="0">
                <a:solidFill>
                  <a:schemeClr val="tx1"/>
                </a:solidFill>
              </a:rPr>
              <a:t>Django </a:t>
            </a:r>
            <a:r>
              <a:rPr lang="ko-KR" altLang="en-US" sz="1800" i="0" kern="0">
                <a:solidFill>
                  <a:schemeClr val="tx1"/>
                </a:solidFill>
              </a:rPr>
              <a:t>안에서 </a:t>
            </a:r>
            <a:r>
              <a:rPr lang="en-US" altLang="ko-KR" sz="1800" i="0" kern="0">
                <a:solidFill>
                  <a:schemeClr val="tx1"/>
                </a:solidFill>
              </a:rPr>
              <a:t>RESTful API </a:t>
            </a:r>
            <a:r>
              <a:rPr lang="ko-KR" altLang="en-US" sz="1800" i="0" kern="0">
                <a:solidFill>
                  <a:schemeClr val="tx1"/>
                </a:solidFill>
              </a:rPr>
              <a:t>서버를 쉽게 구축할 수 있도록 도와주는 오픈소스 라이브러리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E40E1-3FC6-5A85-5DAB-0E5D99A2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81" y="1772816"/>
            <a:ext cx="5136082" cy="18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B74C5-49F7-965F-8BFC-59CED182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81" y="3606272"/>
            <a:ext cx="5078254" cy="207541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63F32E9-3F0C-E35D-AD54-70B76626CDC0}"/>
              </a:ext>
            </a:extLst>
          </p:cNvPr>
          <p:cNvSpPr txBox="1">
            <a:spLocks/>
          </p:cNvSpPr>
          <p:nvPr/>
        </p:nvSpPr>
        <p:spPr>
          <a:xfrm>
            <a:off x="1487103" y="5681683"/>
            <a:ext cx="5544616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i="0" kern="0">
                <a:solidFill>
                  <a:schemeClr val="tx1"/>
                </a:solidFill>
              </a:rPr>
              <a:t>2.  DRF </a:t>
            </a:r>
            <a:r>
              <a:rPr lang="ko-KR" altLang="en-US" sz="1800" i="0" kern="0">
                <a:solidFill>
                  <a:schemeClr val="tx1"/>
                </a:solidFill>
              </a:rPr>
              <a:t>튜토리얼을 보면서 진행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Django – REST API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331640" y="715079"/>
            <a:ext cx="6912768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python</a:t>
            </a:r>
            <a:r>
              <a:rPr lang="ko-KR" altLang="en-US" sz="1800" i="0" kern="0">
                <a:solidFill>
                  <a:schemeClr val="tx1"/>
                </a:solidFill>
              </a:rPr>
              <a:t> </a:t>
            </a:r>
            <a:r>
              <a:rPr lang="en-US" altLang="ko-KR" sz="1800" i="0" kern="0">
                <a:solidFill>
                  <a:schemeClr val="tx1"/>
                </a:solidFill>
              </a:rPr>
              <a:t>manage.py</a:t>
            </a:r>
            <a:r>
              <a:rPr lang="ko-KR" altLang="en-US" sz="1800" i="0" kern="0">
                <a:solidFill>
                  <a:schemeClr val="tx1"/>
                </a:solidFill>
              </a:rPr>
              <a:t> </a:t>
            </a:r>
            <a:r>
              <a:rPr lang="en-US" altLang="ko-KR" sz="1800" i="0" kern="0">
                <a:solidFill>
                  <a:schemeClr val="tx1"/>
                </a:solidFill>
              </a:rPr>
              <a:t>runserver</a:t>
            </a:r>
            <a:r>
              <a:rPr lang="ko-KR" altLang="en-US" sz="1800" i="0" kern="0">
                <a:solidFill>
                  <a:schemeClr val="tx1"/>
                </a:solidFill>
              </a:rPr>
              <a:t> 커맨드로 서버 실행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63F32E9-3F0C-E35D-AD54-70B76626CDC0}"/>
              </a:ext>
            </a:extLst>
          </p:cNvPr>
          <p:cNvSpPr txBox="1">
            <a:spLocks/>
          </p:cNvSpPr>
          <p:nvPr/>
        </p:nvSpPr>
        <p:spPr>
          <a:xfrm>
            <a:off x="4546507" y="4437112"/>
            <a:ext cx="4597493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 startAt="2"/>
            </a:pPr>
            <a:r>
              <a:rPr lang="ko-KR" altLang="en-US" sz="1800" i="0" kern="0">
                <a:solidFill>
                  <a:schemeClr val="tx1"/>
                </a:solidFill>
              </a:rPr>
              <a:t>해당 페이지에서 </a:t>
            </a:r>
            <a:r>
              <a:rPr lang="en-US" altLang="ko-KR" sz="1800" i="0" kern="0">
                <a:solidFill>
                  <a:schemeClr val="tx1"/>
                </a:solidFill>
              </a:rPr>
              <a:t>GET, POST </a:t>
            </a:r>
            <a:r>
              <a:rPr lang="ko-KR" altLang="en-US" sz="1800" i="0" kern="0">
                <a:solidFill>
                  <a:schemeClr val="tx1"/>
                </a:solidFill>
              </a:rPr>
              <a:t>기능</a:t>
            </a:r>
            <a:r>
              <a:rPr lang="en-US" altLang="ko-KR" sz="1800" i="0" kern="0">
                <a:solidFill>
                  <a:schemeClr val="tx1"/>
                </a:solidFill>
              </a:rPr>
              <a:t> </a:t>
            </a:r>
            <a:r>
              <a:rPr lang="ko-KR" altLang="en-US" sz="1800" i="0" kern="0">
                <a:solidFill>
                  <a:schemeClr val="tx1"/>
                </a:solidFill>
              </a:rPr>
              <a:t>사용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6B1E2-2670-658C-BDAC-361BCF76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0" y="3645024"/>
            <a:ext cx="3800050" cy="29605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4F6DA-B824-0604-8C12-99B5855C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75" y="1718538"/>
            <a:ext cx="5649756" cy="16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Retrofit2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403648" y="1196752"/>
            <a:ext cx="6912768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ko-KR" sz="1800" i="0" kern="0">
                <a:solidFill>
                  <a:schemeClr val="tx1"/>
                </a:solidFill>
              </a:rPr>
              <a:t>Retrofit2</a:t>
            </a:r>
            <a:r>
              <a:rPr lang="ko-KR" altLang="en-US" sz="1800" i="0" kern="0">
                <a:solidFill>
                  <a:schemeClr val="tx1"/>
                </a:solidFill>
              </a:rPr>
              <a:t>란 안드로이드 애플리케이션에서 </a:t>
            </a:r>
            <a:r>
              <a:rPr lang="en-US" altLang="ko-KR" sz="1800" i="0" kern="0">
                <a:solidFill>
                  <a:schemeClr val="tx1"/>
                </a:solidFill>
              </a:rPr>
              <a:t>REST API</a:t>
            </a:r>
            <a:r>
              <a:rPr lang="ko-KR" altLang="en-US" sz="1800" i="0" kern="0">
                <a:solidFill>
                  <a:schemeClr val="tx1"/>
                </a:solidFill>
              </a:rPr>
              <a:t>를 호출하는 데 사용되는 오픈소스 라이브러리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i="0" kern="0">
                <a:solidFill>
                  <a:schemeClr val="tx1"/>
                </a:solidFill>
              </a:rPr>
              <a:t>애플리케이션과 서버 간의 통신을 쉽게 할 수 있도록 도와준다</a:t>
            </a:r>
            <a:r>
              <a:rPr lang="en-US" altLang="ko-KR" sz="18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A5D05-F63B-64F6-FD85-E736B4CD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72" y="2810313"/>
            <a:ext cx="5448300" cy="19621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759F09F-F629-6D8A-2AE4-C977164B801C}"/>
              </a:ext>
            </a:extLst>
          </p:cNvPr>
          <p:cNvSpPr txBox="1">
            <a:spLocks/>
          </p:cNvSpPr>
          <p:nvPr/>
        </p:nvSpPr>
        <p:spPr>
          <a:xfrm>
            <a:off x="1223938" y="5157192"/>
            <a:ext cx="6912768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800" i="0" kern="0">
                <a:solidFill>
                  <a:schemeClr val="tx1"/>
                </a:solidFill>
              </a:rPr>
              <a:t>안드로이드 프로젝트의 </a:t>
            </a:r>
            <a:r>
              <a:rPr lang="en-US" altLang="ko-KR" sz="1800" i="0" kern="0">
                <a:solidFill>
                  <a:schemeClr val="tx1"/>
                </a:solidFill>
              </a:rPr>
              <a:t>build.grandle </a:t>
            </a:r>
            <a:r>
              <a:rPr lang="ko-KR" altLang="en-US" sz="1800" i="0" kern="0">
                <a:solidFill>
                  <a:schemeClr val="tx1"/>
                </a:solidFill>
              </a:rPr>
              <a:t>파일에 다음과 같이 추가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Retrofit2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403648" y="2456891"/>
            <a:ext cx="6912768" cy="1224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800" i="0" kern="0">
                <a:solidFill>
                  <a:schemeClr val="tx1"/>
                </a:solidFill>
              </a:rPr>
              <a:t>안드로이드 프로젝트 내의 </a:t>
            </a:r>
            <a:r>
              <a:rPr lang="en-US" altLang="ko-KR" sz="1800" i="0" kern="0">
                <a:solidFill>
                  <a:schemeClr val="tx1"/>
                </a:solidFill>
              </a:rPr>
              <a:t>AndroidManifest.xml </a:t>
            </a:r>
            <a:r>
              <a:rPr lang="ko-KR" altLang="en-US" sz="1800" i="0" kern="0">
                <a:solidFill>
                  <a:schemeClr val="tx1"/>
                </a:solidFill>
              </a:rPr>
              <a:t>파일에서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ko-KR" altLang="en-US" sz="1800" i="0" kern="0">
                <a:solidFill>
                  <a:schemeClr val="tx1"/>
                </a:solidFill>
              </a:rPr>
              <a:t>다음과 같이 </a:t>
            </a:r>
            <a:r>
              <a:rPr lang="en-US" altLang="ko-KR" sz="1800" i="0" kern="0">
                <a:solidFill>
                  <a:schemeClr val="tx1"/>
                </a:solidFill>
              </a:rPr>
              <a:t>Permission(</a:t>
            </a:r>
            <a:r>
              <a:rPr lang="ko-KR" altLang="en-US" sz="1800" i="0" kern="0">
                <a:solidFill>
                  <a:schemeClr val="tx1"/>
                </a:solidFill>
              </a:rPr>
              <a:t>인터넷 권한</a:t>
            </a:r>
            <a:r>
              <a:rPr lang="en-US" altLang="ko-KR" sz="1800" i="0" kern="0">
                <a:solidFill>
                  <a:schemeClr val="tx1"/>
                </a:solidFill>
              </a:rPr>
              <a:t>) </a:t>
            </a:r>
            <a:r>
              <a:rPr lang="ko-KR" altLang="en-US" sz="1800" i="0" kern="0">
                <a:solidFill>
                  <a:schemeClr val="tx1"/>
                </a:solidFill>
              </a:rPr>
              <a:t>설정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1CB18F-4081-609F-70F9-A88BDBF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22916"/>
            <a:ext cx="527685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B04642-F53E-4398-2BF9-6D50BCA0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91" y="3681027"/>
            <a:ext cx="3620431" cy="27094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2E6945A-66D8-40C9-30D5-812164A5833B}"/>
              </a:ext>
            </a:extLst>
          </p:cNvPr>
          <p:cNvSpPr txBox="1">
            <a:spLocks/>
          </p:cNvSpPr>
          <p:nvPr/>
        </p:nvSpPr>
        <p:spPr>
          <a:xfrm>
            <a:off x="4842378" y="4581128"/>
            <a:ext cx="4320480" cy="1224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i="0" kern="0">
                <a:solidFill>
                  <a:schemeClr val="tx1"/>
                </a:solidFill>
              </a:rPr>
              <a:t>DTO/ POJO – </a:t>
            </a:r>
            <a:r>
              <a:rPr lang="ko-KR" altLang="en-US" sz="1800" i="0" kern="0">
                <a:solidFill>
                  <a:schemeClr val="tx1"/>
                </a:solidFill>
              </a:rPr>
              <a:t>모델 클래스 생성</a:t>
            </a:r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Retrofit2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3500770" y="1998141"/>
            <a:ext cx="2304256" cy="11334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800" i="0" kern="0">
                <a:solidFill>
                  <a:schemeClr val="tx1"/>
                </a:solidFill>
              </a:rPr>
              <a:t>인터페이스 생성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2E6945A-66D8-40C9-30D5-812164A5833B}"/>
              </a:ext>
            </a:extLst>
          </p:cNvPr>
          <p:cNvSpPr txBox="1">
            <a:spLocks/>
          </p:cNvSpPr>
          <p:nvPr/>
        </p:nvSpPr>
        <p:spPr>
          <a:xfrm>
            <a:off x="5292080" y="3917790"/>
            <a:ext cx="3096344" cy="16302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800" i="0" kern="0">
                <a:solidFill>
                  <a:schemeClr val="tx1"/>
                </a:solidFill>
              </a:rPr>
              <a:t>ChatActivity</a:t>
            </a:r>
            <a:r>
              <a:rPr lang="ko-KR" altLang="en-US" sz="1800" i="0" kern="0">
                <a:solidFill>
                  <a:schemeClr val="tx1"/>
                </a:solidFill>
              </a:rPr>
              <a:t>에 다음과 같이 코드 작성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7D64F-4D7B-D8B9-B277-4E69DAFA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72" y="1211967"/>
            <a:ext cx="3467100" cy="1133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75B47F-020A-43D9-6F41-CCF6A67B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43" y="2903645"/>
            <a:ext cx="331665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58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79756</TotalTime>
  <Words>206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이번 주 목표</vt:lpstr>
      <vt:lpstr>모델 저장</vt:lpstr>
      <vt:lpstr>모델 저장</vt:lpstr>
      <vt:lpstr>Django – REST API</vt:lpstr>
      <vt:lpstr>Django – REST API</vt:lpstr>
      <vt:lpstr>Retrofit2</vt:lpstr>
      <vt:lpstr>Retrofit2</vt:lpstr>
      <vt:lpstr>Retrofit2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675</cp:revision>
  <cp:lastPrinted>2022-08-08T06:05:16Z</cp:lastPrinted>
  <dcterms:created xsi:type="dcterms:W3CDTF">2013-09-09T21:16:08Z</dcterms:created>
  <dcterms:modified xsi:type="dcterms:W3CDTF">2023-05-15T08:40:59Z</dcterms:modified>
</cp:coreProperties>
</file>