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9" r:id="rId2"/>
    <p:sldId id="261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272" r:id="rId11"/>
    <p:sldId id="263" r:id="rId12"/>
  </p:sldIdLst>
  <p:sldSz cx="9144000" cy="6858000" type="screen4x3"/>
  <p:notesSz cx="6858000" cy="9144000"/>
  <p:embeddedFontLst>
    <p:embeddedFont>
      <p:font typeface="맑은 고딕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63FA"/>
    <a:srgbClr val="E86554"/>
    <a:srgbClr val="5B965D"/>
    <a:srgbClr val="84707C"/>
    <a:srgbClr val="C99DE4"/>
    <a:srgbClr val="ADD374"/>
    <a:srgbClr val="F2692B"/>
    <a:srgbClr val="CC0000"/>
    <a:srgbClr val="FFFF00"/>
    <a:srgbClr val="FF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95" autoAdjust="0"/>
    <p:restoredTop sz="77096" autoAdjust="0"/>
  </p:normalViewPr>
  <p:slideViewPr>
    <p:cSldViewPr>
      <p:cViewPr varScale="1">
        <p:scale>
          <a:sx n="69" d="100"/>
          <a:sy n="69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F2757-F136-4912-9CDD-2EBBC434CFC1}" type="datetimeFigureOut">
              <a:rPr lang="ko-KR" altLang="en-US" smtClean="0"/>
              <a:pPr/>
              <a:t>2015-06-04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31A3F-B4DE-41CF-9936-77BB6A55EE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66078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1A3F-B4DE-41CF-9936-77BB6A55EE3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99128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1A3F-B4DE-41CF-9936-77BB6A55EE3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86596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1A3F-B4DE-41CF-9936-77BB6A55EE3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69619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1A3F-B4DE-41CF-9936-77BB6A55EE3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42874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1A3F-B4DE-41CF-9936-77BB6A55EE3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19461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1A3F-B4DE-41CF-9936-77BB6A55EE3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32959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1A3F-B4DE-41CF-9936-77BB6A55EE3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62599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1A3F-B4DE-41CF-9936-77BB6A55EE3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27421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1A3F-B4DE-41CF-9936-77BB6A55EE3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88260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1A3F-B4DE-41CF-9936-77BB6A55EE3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43221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1A3F-B4DE-41CF-9936-77BB6A55EE3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01054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04-6B33-4660-9DC9-CDCBC4F52A3A}" type="datetimeFigureOut">
              <a:rPr lang="ko-KR" altLang="en-US" smtClean="0"/>
              <a:pPr/>
              <a:t>2015-06-04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3595-C3EF-4FD2-9E67-FED47A4762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04-6B33-4660-9DC9-CDCBC4F52A3A}" type="datetimeFigureOut">
              <a:rPr lang="ko-KR" altLang="en-US" smtClean="0"/>
              <a:pPr/>
              <a:t>2015-06-04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3595-C3EF-4FD2-9E67-FED47A4762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04-6B33-4660-9DC9-CDCBC4F52A3A}" type="datetimeFigureOut">
              <a:rPr lang="ko-KR" altLang="en-US" smtClean="0"/>
              <a:pPr/>
              <a:t>2015-06-04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3595-C3EF-4FD2-9E67-FED47A4762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04-6B33-4660-9DC9-CDCBC4F52A3A}" type="datetimeFigureOut">
              <a:rPr lang="ko-KR" altLang="en-US" smtClean="0"/>
              <a:pPr/>
              <a:t>2015-06-04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3595-C3EF-4FD2-9E67-FED47A4762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04-6B33-4660-9DC9-CDCBC4F52A3A}" type="datetimeFigureOut">
              <a:rPr lang="ko-KR" altLang="en-US" smtClean="0"/>
              <a:pPr/>
              <a:t>2015-06-04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3595-C3EF-4FD2-9E67-FED47A4762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04-6B33-4660-9DC9-CDCBC4F52A3A}" type="datetimeFigureOut">
              <a:rPr lang="ko-KR" altLang="en-US" smtClean="0"/>
              <a:pPr/>
              <a:t>2015-06-04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3595-C3EF-4FD2-9E67-FED47A4762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04-6B33-4660-9DC9-CDCBC4F52A3A}" type="datetimeFigureOut">
              <a:rPr lang="ko-KR" altLang="en-US" smtClean="0"/>
              <a:pPr/>
              <a:t>2015-06-04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3595-C3EF-4FD2-9E67-FED47A4762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04-6B33-4660-9DC9-CDCBC4F52A3A}" type="datetimeFigureOut">
              <a:rPr lang="ko-KR" altLang="en-US" smtClean="0"/>
              <a:pPr/>
              <a:t>2015-06-04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3595-C3EF-4FD2-9E67-FED47A4762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04-6B33-4660-9DC9-CDCBC4F52A3A}" type="datetimeFigureOut">
              <a:rPr lang="ko-KR" altLang="en-US" smtClean="0"/>
              <a:pPr/>
              <a:t>2015-06-04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3595-C3EF-4FD2-9E67-FED47A4762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04-6B33-4660-9DC9-CDCBC4F52A3A}" type="datetimeFigureOut">
              <a:rPr lang="ko-KR" altLang="en-US" smtClean="0"/>
              <a:pPr/>
              <a:t>2015-06-04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3595-C3EF-4FD2-9E67-FED47A4762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504-6B33-4660-9DC9-CDCBC4F52A3A}" type="datetimeFigureOut">
              <a:rPr lang="ko-KR" altLang="en-US" smtClean="0"/>
              <a:pPr/>
              <a:t>2015-06-04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3595-C3EF-4FD2-9E67-FED47A4762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D4504-6B33-4660-9DC9-CDCBC4F52A3A}" type="datetimeFigureOut">
              <a:rPr lang="ko-KR" altLang="en-US" smtClean="0"/>
              <a:pPr/>
              <a:t>2015-06-04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D3595-C3EF-4FD2-9E67-FED47A4762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53336"/>
            <a:ext cx="3059832" cy="72008"/>
          </a:xfrm>
          <a:prstGeom prst="rect">
            <a:avLst/>
          </a:prstGeom>
          <a:solidFill>
            <a:srgbClr val="E86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059832" y="6453336"/>
            <a:ext cx="3059832" cy="72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084168" y="6453336"/>
            <a:ext cx="3059832" cy="72008"/>
          </a:xfrm>
          <a:prstGeom prst="rect">
            <a:avLst/>
          </a:prstGeom>
          <a:solidFill>
            <a:srgbClr val="5B9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48299" y="3523655"/>
            <a:ext cx="56040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rgbClr val="E86554"/>
                </a:solidFill>
              </a:rPr>
              <a:t>D</a:t>
            </a:r>
            <a:r>
              <a:rPr lang="en-US" altLang="ko-KR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ON’T TOUCH M</a:t>
            </a:r>
            <a:r>
              <a:rPr lang="en-US" altLang="ko-KR" sz="4400" b="1" dirty="0" smtClean="0">
                <a:solidFill>
                  <a:srgbClr val="5B965D"/>
                </a:solidFill>
              </a:rPr>
              <a:t>E</a:t>
            </a:r>
            <a:endParaRPr lang="ko-KR" altLang="en-US" sz="3200" b="1" dirty="0">
              <a:solidFill>
                <a:srgbClr val="5B965D"/>
              </a:solidFill>
            </a:endParaRPr>
          </a:p>
        </p:txBody>
      </p:sp>
      <p:pic>
        <p:nvPicPr>
          <p:cNvPr id="7" name="그림 6" descr="bulb_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9912" y="1484784"/>
            <a:ext cx="1944216" cy="19442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47274" y="4365104"/>
            <a:ext cx="6780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en-US" altLang="ko-KR" sz="4400" b="1" dirty="0" smtClean="0">
                <a:solidFill>
                  <a:srgbClr val="E86554"/>
                </a:solidFill>
              </a:rPr>
              <a:t>m</a:t>
            </a:r>
            <a:r>
              <a:rPr lang="en-US" altLang="ko-KR" sz="4400" b="1" dirty="0" smtClean="0">
                <a:solidFill>
                  <a:srgbClr val="5B965D"/>
                </a:solidFill>
              </a:rPr>
              <a:t>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5157192"/>
            <a:ext cx="6780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권다솜</a:t>
            </a:r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김세희</a:t>
            </a:r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김지영</a:t>
            </a:r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류지원</a:t>
            </a:r>
            <a:endParaRPr lang="en-US" altLang="ko-KR" sz="2800" b="1" dirty="0" smtClean="0">
              <a:solidFill>
                <a:srgbClr val="5B965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 advTm="3000"/>
    </mc:Choice>
    <mc:Fallback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79512" y="260648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기대효</a:t>
            </a:r>
            <a:r>
              <a:rPr lang="ko-KR" altLang="en-US" sz="2800" b="1" dirty="0"/>
              <a:t>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16416" y="6021288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E86554"/>
                </a:solidFill>
              </a:rPr>
              <a:t>08</a:t>
            </a:r>
            <a:endParaRPr lang="ko-KR" altLang="en-US" sz="2800" b="1" dirty="0">
              <a:solidFill>
                <a:srgbClr val="E86554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6790" y="787857"/>
            <a:ext cx="9157580" cy="6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2791" y="1349424"/>
            <a:ext cx="5558418" cy="423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5648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22000">
        <p14:prism isContent="1" isInverted="1"/>
      </p:transition>
    </mc:Choice>
    <mc:Fallback>
      <p:transition spd="slow" advTm="2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60648"/>
            <a:ext cx="9144000" cy="72008"/>
            <a:chOff x="0" y="260648"/>
            <a:chExt cx="9144000" cy="72008"/>
          </a:xfrm>
        </p:grpSpPr>
        <p:sp>
          <p:nvSpPr>
            <p:cNvPr id="3" name="직사각형 2"/>
            <p:cNvSpPr/>
            <p:nvPr/>
          </p:nvSpPr>
          <p:spPr>
            <a:xfrm>
              <a:off x="0" y="260648"/>
              <a:ext cx="3059832" cy="72008"/>
            </a:xfrm>
            <a:prstGeom prst="rect">
              <a:avLst/>
            </a:prstGeom>
            <a:solidFill>
              <a:srgbClr val="E865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059832" y="260648"/>
              <a:ext cx="3059832" cy="7200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084168" y="260648"/>
              <a:ext cx="3059832" cy="72008"/>
            </a:xfrm>
            <a:prstGeom prst="rect">
              <a:avLst/>
            </a:prstGeom>
            <a:solidFill>
              <a:srgbClr val="5B96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771800" y="3573016"/>
            <a:ext cx="1728192" cy="1728192"/>
          </a:xfrm>
          <a:prstGeom prst="rect">
            <a:avLst/>
          </a:prstGeom>
          <a:solidFill>
            <a:srgbClr val="5B9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99992" y="3573016"/>
            <a:ext cx="1728192" cy="17281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43808" y="4191471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The End +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직각 삼각형 11"/>
          <p:cNvSpPr/>
          <p:nvPr/>
        </p:nvSpPr>
        <p:spPr>
          <a:xfrm>
            <a:off x="2987824" y="1988840"/>
            <a:ext cx="1728192" cy="1728192"/>
          </a:xfrm>
          <a:prstGeom prst="rtTriangle">
            <a:avLst/>
          </a:prstGeom>
          <a:solidFill>
            <a:srgbClr val="E86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840522" y="1223435"/>
            <a:ext cx="1610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INDEX</a:t>
            </a:r>
            <a:endParaRPr lang="ko-KR" altLang="en-US" sz="3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496" y="2996952"/>
            <a:ext cx="17674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프로젝트 배경</a:t>
            </a:r>
          </a:p>
          <a:p>
            <a:pPr algn="ctr"/>
            <a:endParaRPr lang="ko-KR" altLang="en-US" sz="16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-36511" y="3520172"/>
            <a:ext cx="5544616" cy="864096"/>
            <a:chOff x="0" y="3573016"/>
            <a:chExt cx="9144000" cy="864096"/>
          </a:xfrm>
        </p:grpSpPr>
        <p:grpSp>
          <p:nvGrpSpPr>
            <p:cNvPr id="9" name="그룹 8"/>
            <p:cNvGrpSpPr/>
            <p:nvPr/>
          </p:nvGrpSpPr>
          <p:grpSpPr>
            <a:xfrm>
              <a:off x="0" y="3789040"/>
              <a:ext cx="9144000" cy="432048"/>
              <a:chOff x="0" y="260648"/>
              <a:chExt cx="9144000" cy="72008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0" y="260648"/>
                <a:ext cx="3059832" cy="72008"/>
              </a:xfrm>
              <a:prstGeom prst="rect">
                <a:avLst/>
              </a:prstGeom>
              <a:solidFill>
                <a:srgbClr val="E865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3059832" y="260648"/>
                <a:ext cx="3059832" cy="720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6084168" y="260648"/>
                <a:ext cx="3059832" cy="72008"/>
              </a:xfrm>
              <a:prstGeom prst="rect">
                <a:avLst/>
              </a:prstGeom>
              <a:solidFill>
                <a:srgbClr val="5B96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이등변 삼각형 18"/>
            <p:cNvSpPr/>
            <p:nvPr/>
          </p:nvSpPr>
          <p:spPr>
            <a:xfrm>
              <a:off x="1259632" y="3573016"/>
              <a:ext cx="250588" cy="216024"/>
            </a:xfrm>
            <a:prstGeom prst="triangle">
              <a:avLst/>
            </a:prstGeom>
            <a:solidFill>
              <a:srgbClr val="E865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이등변 삼각형 19"/>
            <p:cNvSpPr/>
            <p:nvPr/>
          </p:nvSpPr>
          <p:spPr>
            <a:xfrm>
              <a:off x="7596336" y="3573016"/>
              <a:ext cx="250588" cy="216024"/>
            </a:xfrm>
            <a:prstGeom prst="triangle">
              <a:avLst/>
            </a:prstGeom>
            <a:solidFill>
              <a:srgbClr val="5B96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4572000" y="4221088"/>
              <a:ext cx="250588" cy="21602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39552" y="4365104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E86554"/>
                </a:solidFill>
              </a:rPr>
              <a:t>01</a:t>
            </a:r>
            <a:endParaRPr lang="ko-KR" altLang="en-US" sz="2800" b="1" dirty="0">
              <a:solidFill>
                <a:srgbClr val="E8655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55976" y="4365104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5B965D"/>
                </a:solidFill>
              </a:rPr>
              <a:t>03</a:t>
            </a:r>
            <a:endParaRPr lang="ko-KR" altLang="en-US" sz="2800" b="1" dirty="0">
              <a:solidFill>
                <a:srgbClr val="5B965D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83768" y="2996952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C000"/>
                </a:solidFill>
              </a:rPr>
              <a:t>02</a:t>
            </a:r>
            <a:endParaRPr lang="ko-KR" altLang="en-US" sz="2800" b="1" dirty="0">
              <a:solidFill>
                <a:srgbClr val="FFC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35696" y="4600292"/>
            <a:ext cx="1944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프로젝트 개요</a:t>
            </a:r>
          </a:p>
          <a:p>
            <a:pPr algn="ctr"/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707904" y="3016116"/>
            <a:ext cx="1767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프로젝트 구조</a:t>
            </a:r>
          </a:p>
          <a:p>
            <a:pPr algn="ctr"/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5508104" y="3736196"/>
            <a:ext cx="1855380" cy="432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/>
          <p:cNvSpPr/>
          <p:nvPr/>
        </p:nvSpPr>
        <p:spPr>
          <a:xfrm flipV="1">
            <a:off x="6425032" y="4168244"/>
            <a:ext cx="151948" cy="2160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308304" y="3736196"/>
            <a:ext cx="1855380" cy="4320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/>
          <p:cNvSpPr/>
          <p:nvPr/>
        </p:nvSpPr>
        <p:spPr>
          <a:xfrm>
            <a:off x="8225232" y="3520172"/>
            <a:ext cx="151948" cy="21602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228184" y="301611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/>
                </a:solidFill>
              </a:rPr>
              <a:t>04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028384" y="4384268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4"/>
                </a:solidFill>
              </a:rPr>
              <a:t>05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08304" y="3016116"/>
            <a:ext cx="1767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기대효과</a:t>
            </a:r>
          </a:p>
          <a:p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508104" y="4600292"/>
            <a:ext cx="1944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프로젝트 소개</a:t>
            </a:r>
          </a:p>
          <a:p>
            <a:endParaRPr lang="ko-KR" alt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 advTm="3000">
        <p14:pan dir="u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79512" y="260648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프로젝트 배경</a:t>
            </a:r>
            <a:endParaRPr lang="ko-KR" alt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316416" y="6021288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E86554"/>
                </a:solidFill>
              </a:rPr>
              <a:t>01</a:t>
            </a:r>
            <a:endParaRPr lang="ko-KR" altLang="en-US" sz="2800" b="1" dirty="0">
              <a:solidFill>
                <a:srgbClr val="E86554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6790" y="787857"/>
            <a:ext cx="9157580" cy="6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60188" y="1622521"/>
            <a:ext cx="5423625" cy="36129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3549" y="1333318"/>
            <a:ext cx="7856901" cy="4191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16000">
        <p14:prism isContent="1" isInverted="1"/>
      </p:transition>
    </mc:Choice>
    <mc:Fallback>
      <p:transition spd="slow" advTm="1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afterEffect">
                                  <p:stCondLst>
                                    <p:cond delay="7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79512" y="260648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프로젝트 개요</a:t>
            </a:r>
            <a:endParaRPr lang="ko-KR" alt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316416" y="6021288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E86554"/>
                </a:solidFill>
              </a:rPr>
              <a:t>02</a:t>
            </a:r>
            <a:endParaRPr lang="ko-KR" altLang="en-US" sz="2800" b="1" dirty="0">
              <a:solidFill>
                <a:srgbClr val="E86554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6790" y="787857"/>
            <a:ext cx="9157580" cy="6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52006" y="1595741"/>
            <a:ext cx="4868266" cy="380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43273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 advTm="13000">
        <p14:pan dir="u"/>
      </p:transition>
    </mc:Choice>
    <mc:Fallback>
      <p:transition spd="slow" advTm="1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79512" y="260648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프로젝트 구조</a:t>
            </a:r>
            <a:endParaRPr lang="ko-KR" alt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316416" y="6021288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E86554"/>
                </a:solidFill>
              </a:rPr>
              <a:t>03</a:t>
            </a:r>
            <a:endParaRPr lang="ko-KR" altLang="en-US" sz="2800" b="1" dirty="0">
              <a:solidFill>
                <a:srgbClr val="E86554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6790" y="787857"/>
            <a:ext cx="9157580" cy="6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98142" y="1272124"/>
            <a:ext cx="5347716" cy="467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1662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11000">
        <p14:prism isContent="1" isInverted="1"/>
      </p:transition>
    </mc:Choice>
    <mc:Fallback>
      <p:transition spd="slow" advTm="1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79512" y="260648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프로젝트 결과물</a:t>
            </a:r>
            <a:endParaRPr lang="en-US" altLang="ko-KR" sz="2800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8316416" y="6021288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E86554"/>
                </a:solidFill>
              </a:rPr>
              <a:t>04</a:t>
            </a:r>
            <a:endParaRPr lang="ko-KR" altLang="en-US" sz="2800" b="1" dirty="0">
              <a:solidFill>
                <a:srgbClr val="E86554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6790" y="787857"/>
            <a:ext cx="9157580" cy="6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82350080" descr="EMB000026d4759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3353272" cy="47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427328" y="1291672"/>
            <a:ext cx="472952" cy="4582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24744"/>
            <a:ext cx="3264477" cy="2156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19418" y="3762949"/>
            <a:ext cx="2967706" cy="2330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3900280" y="1520788"/>
            <a:ext cx="95975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1027" idx="2"/>
          </p:cNvCxnSpPr>
          <p:nvPr/>
        </p:nvCxnSpPr>
        <p:spPr>
          <a:xfrm>
            <a:off x="6492271" y="3280858"/>
            <a:ext cx="0" cy="4820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85648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11000">
        <p14:prism isContent="1" isInverted="1"/>
      </p:transition>
    </mc:Choice>
    <mc:Fallback>
      <p:transition spd="slow" advTm="1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79512" y="260648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프로젝트 결과물</a:t>
            </a:r>
            <a:endParaRPr lang="ko-KR" alt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316416" y="6021288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E86554"/>
                </a:solidFill>
              </a:rPr>
              <a:t>05</a:t>
            </a:r>
            <a:endParaRPr lang="ko-KR" altLang="en-US" sz="2800" b="1" dirty="0">
              <a:solidFill>
                <a:srgbClr val="E86554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6790" y="787857"/>
            <a:ext cx="9157580" cy="6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9940128" descr="EMB000026d4759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3353272" cy="47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427328" y="1291672"/>
            <a:ext cx="472952" cy="4582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900280" y="1520788"/>
            <a:ext cx="95975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92394" y="1124744"/>
            <a:ext cx="3928078" cy="429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85648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 advTm="12000">
        <p14:pan dir="u"/>
      </p:transition>
    </mc:Choice>
    <mc:Fallback>
      <p:transition spd="slow" advTm="1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79512" y="260648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프로젝트 결과물</a:t>
            </a:r>
            <a:endParaRPr lang="ko-KR" alt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316416" y="6021288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E86554"/>
                </a:solidFill>
              </a:rPr>
              <a:t>06</a:t>
            </a:r>
            <a:endParaRPr lang="ko-KR" altLang="en-US" sz="2800" b="1" dirty="0">
              <a:solidFill>
                <a:srgbClr val="E86554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6790" y="787857"/>
            <a:ext cx="9157580" cy="6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81559920" descr="EMB000011c40f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3353272" cy="47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427328" y="1291672"/>
            <a:ext cx="472952" cy="4582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900280" y="1520788"/>
            <a:ext cx="95975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0253" b="21688"/>
          <a:stretch/>
        </p:blipFill>
        <p:spPr>
          <a:xfrm>
            <a:off x="4953500" y="1124744"/>
            <a:ext cx="3506932" cy="361971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0083" b="21520"/>
          <a:stretch/>
        </p:blipFill>
        <p:spPr>
          <a:xfrm>
            <a:off x="4953500" y="1124744"/>
            <a:ext cx="3506932" cy="364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5648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 advTm="16000">
        <p14:pan dir="u"/>
      </p:transition>
    </mc:Choice>
    <mc:Fallback>
      <p:transition spd="slow" advTm="1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afterEffect">
                                  <p:stCondLst>
                                    <p:cond delay="6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79512" y="260648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프로젝트 결과물</a:t>
            </a:r>
            <a:endParaRPr lang="ko-KR" alt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316416" y="6021288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E86554"/>
                </a:solidFill>
              </a:rPr>
              <a:t>07</a:t>
            </a:r>
            <a:endParaRPr lang="ko-KR" altLang="en-US" sz="2800" b="1" dirty="0">
              <a:solidFill>
                <a:srgbClr val="E86554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6790" y="787857"/>
            <a:ext cx="9157580" cy="6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2534" y="1124744"/>
            <a:ext cx="3347538" cy="4792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88024" y="1124744"/>
            <a:ext cx="3347538" cy="47922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2534" y="2780928"/>
            <a:ext cx="1673769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206303" y="2996952"/>
            <a:ext cx="243770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85648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 advTm="10000">
        <p14:pan dir="u"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8655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63</Words>
  <Application>Microsoft Office PowerPoint</Application>
  <PresentationFormat>화면 슬라이드 쇼(4:3)</PresentationFormat>
  <Paragraphs>42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굴림</vt:lpstr>
      <vt:lpstr>Arial</vt:lpstr>
      <vt:lpstr>맑은 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김지영</dc:creator>
  <cp:lastModifiedBy>MBair</cp:lastModifiedBy>
  <cp:revision>59</cp:revision>
  <dcterms:created xsi:type="dcterms:W3CDTF">2015-04-07T11:06:27Z</dcterms:created>
  <dcterms:modified xsi:type="dcterms:W3CDTF">2015-06-04T10:59:11Z</dcterms:modified>
</cp:coreProperties>
</file>