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81" r:id="rId2"/>
    <p:sldId id="286" r:id="rId3"/>
    <p:sldId id="284" r:id="rId4"/>
    <p:sldId id="291" r:id="rId5"/>
    <p:sldId id="293" r:id="rId6"/>
    <p:sldId id="283" r:id="rId7"/>
    <p:sldId id="287" r:id="rId8"/>
    <p:sldId id="288" r:id="rId9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6953"/>
    <a:srgbClr val="E49173"/>
    <a:srgbClr val="3F3F3F"/>
    <a:srgbClr val="FCB55D"/>
    <a:srgbClr val="645654"/>
    <a:srgbClr val="F7EFE2"/>
    <a:srgbClr val="62BB0B"/>
    <a:srgbClr val="FFC90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2" autoAdjust="0"/>
    <p:restoredTop sz="95029" autoAdjust="0"/>
  </p:normalViewPr>
  <p:slideViewPr>
    <p:cSldViewPr snapToGrid="0" showGuides="1">
      <p:cViewPr varScale="1">
        <p:scale>
          <a:sx n="86" d="100"/>
          <a:sy n="86" d="100"/>
        </p:scale>
        <p:origin x="-408" y="-84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FA7DA-939B-4E2A-955D-AE658465E33B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59B5C-8EBF-48D1-8964-6FDA167667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668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59B5C-8EBF-48D1-8964-6FDA1676674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59B5C-8EBF-48D1-8964-6FDA1676674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4145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59B5C-8EBF-48D1-8964-6FDA167667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28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=""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86629" y="2790394"/>
            <a:ext cx="4818742" cy="1277213"/>
            <a:chOff x="3686629" y="2790394"/>
            <a:chExt cx="4818742" cy="1277213"/>
          </a:xfrm>
        </p:grpSpPr>
        <p:sp>
          <p:nvSpPr>
            <p:cNvPr id="5" name="직사각형 4"/>
            <p:cNvSpPr/>
            <p:nvPr/>
          </p:nvSpPr>
          <p:spPr>
            <a:xfrm>
              <a:off x="3686629" y="2790394"/>
              <a:ext cx="4818742" cy="1277213"/>
            </a:xfrm>
            <a:prstGeom prst="rect">
              <a:avLst/>
            </a:prstGeom>
            <a:solidFill>
              <a:srgbClr val="F7EFE2"/>
            </a:solidFill>
            <a:ln w="2222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058422" y="3044279"/>
              <a:ext cx="40751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5mm Proposal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7710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771" y="423706"/>
            <a:ext cx="6226628" cy="584775"/>
            <a:chOff x="275771" y="423706"/>
            <a:chExt cx="6226628" cy="58477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75771" y="423706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목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차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18666" y="1541543"/>
            <a:ext cx="774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소개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6286" y="2151638"/>
            <a:ext cx="774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 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0096" y="2898398"/>
            <a:ext cx="774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 구조 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3906" y="3668018"/>
            <a:ext cx="774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도구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678" y="4452186"/>
            <a:ext cx="774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수행 일정 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924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75771" y="423706"/>
            <a:ext cx="6226628" cy="584775"/>
            <a:chOff x="275771" y="423706"/>
            <a:chExt cx="6226628" cy="584775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275771" y="423706"/>
              <a:ext cx="321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프로젝트 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소개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1489" y="1190115"/>
            <a:ext cx="3447120" cy="369332"/>
            <a:chOff x="342899" y="1404745"/>
            <a:chExt cx="3447120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424995" y="1404745"/>
              <a:ext cx="3365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프로젝트 명 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Don’t touch me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68629" y="4454015"/>
            <a:ext cx="728427" cy="369332"/>
            <a:chOff x="342899" y="1381885"/>
            <a:chExt cx="728427" cy="369332"/>
          </a:xfrm>
        </p:grpSpPr>
        <p:sp>
          <p:nvSpPr>
            <p:cNvPr id="17" name="직사각형 16"/>
            <p:cNvSpPr/>
            <p:nvPr/>
          </p:nvSpPr>
          <p:spPr>
            <a:xfrm>
              <a:off x="424995" y="138188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목적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491490" y="1924632"/>
            <a:ext cx="1536340" cy="369332"/>
            <a:chOff x="342899" y="1404745"/>
            <a:chExt cx="1536340" cy="369332"/>
          </a:xfrm>
        </p:grpSpPr>
        <p:sp>
          <p:nvSpPr>
            <p:cNvPr id="22" name="직사각형 21"/>
            <p:cNvSpPr/>
            <p:nvPr/>
          </p:nvSpPr>
          <p:spPr>
            <a:xfrm>
              <a:off x="424995" y="1404745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팀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명 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5mm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495299" y="2739972"/>
            <a:ext cx="1254212" cy="369332"/>
            <a:chOff x="342899" y="1404745"/>
            <a:chExt cx="1254212" cy="369332"/>
          </a:xfrm>
        </p:grpSpPr>
        <p:sp>
          <p:nvSpPr>
            <p:cNvPr id="26" name="직사각형 25"/>
            <p:cNvSpPr/>
            <p:nvPr/>
          </p:nvSpPr>
          <p:spPr>
            <a:xfrm>
              <a:off x="424995" y="1404745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조원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명단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722175" y="3168841"/>
            <a:ext cx="112299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팀장 </a:t>
            </a:r>
            <a:r>
              <a:rPr lang="en-US" altLang="ko-KR" sz="1600" dirty="0" smtClean="0"/>
              <a:t>: 1292059 </a:t>
            </a:r>
            <a:r>
              <a:rPr lang="ko-KR" altLang="en-US" sz="1600" dirty="0" smtClean="0"/>
              <a:t>김지영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조원 </a:t>
            </a:r>
            <a:r>
              <a:rPr lang="en-US" altLang="ko-KR" sz="1600" dirty="0" smtClean="0"/>
              <a:t>: 1292049 </a:t>
            </a:r>
            <a:r>
              <a:rPr lang="ko-KR" altLang="en-US" sz="1600" dirty="0" smtClean="0"/>
              <a:t>권다솜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조원 </a:t>
            </a:r>
            <a:r>
              <a:rPr lang="en-US" altLang="ko-KR" sz="1600" dirty="0" smtClean="0"/>
              <a:t>: 1292057 </a:t>
            </a:r>
            <a:r>
              <a:rPr lang="ko-KR" altLang="en-US" sz="1600" dirty="0" smtClean="0"/>
              <a:t>김세희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조원 </a:t>
            </a:r>
            <a:r>
              <a:rPr lang="en-US" altLang="ko-KR" sz="1600" dirty="0" smtClean="0"/>
              <a:t>: 1292062 </a:t>
            </a:r>
            <a:r>
              <a:rPr lang="ko-KR" altLang="en-US" sz="1600" dirty="0" smtClean="0"/>
              <a:t>류지원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91695" y="4910011"/>
            <a:ext cx="11229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배경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스마트 폰 대중화에 따른 </a:t>
            </a:r>
            <a:r>
              <a:rPr lang="ko-KR" altLang="en-US" sz="1600" b="1" dirty="0" smtClean="0">
                <a:solidFill>
                  <a:srgbClr val="E96953"/>
                </a:solidFill>
              </a:rPr>
              <a:t>학생들의 스마트 폰 중독 </a:t>
            </a:r>
            <a:r>
              <a:rPr lang="ko-KR" altLang="en-US" sz="1600" b="1" dirty="0" smtClean="0">
                <a:solidFill>
                  <a:srgbClr val="E96953"/>
                </a:solidFill>
              </a:rPr>
              <a:t>문제</a:t>
            </a:r>
            <a:r>
              <a:rPr lang="ko-KR" altLang="en-US" sz="1600" dirty="0" smtClean="0"/>
              <a:t>의</a:t>
            </a:r>
            <a:r>
              <a:rPr lang="ko-KR" altLang="en-US" sz="1600" b="1" dirty="0" smtClean="0">
                <a:solidFill>
                  <a:srgbClr val="E96953"/>
                </a:solidFill>
              </a:rPr>
              <a:t> </a:t>
            </a:r>
            <a:r>
              <a:rPr lang="ko-KR" altLang="en-US" sz="1600" dirty="0" smtClean="0"/>
              <a:t>이슈화 </a:t>
            </a:r>
            <a:endParaRPr lang="en-US" altLang="ko-KR" sz="1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06935" y="5348161"/>
            <a:ext cx="11229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대</a:t>
            </a:r>
            <a:r>
              <a:rPr lang="ko-KR" altLang="en-US" sz="1600" dirty="0" smtClean="0"/>
              <a:t>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스마트 폰 중독으로 학업에 영향을 받고 있는 학생들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10870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275771" y="423706"/>
            <a:ext cx="6226628" cy="584775"/>
            <a:chOff x="275771" y="423706"/>
            <a:chExt cx="6226628" cy="584775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275771" y="423706"/>
              <a:ext cx="2919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결과물 개요 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69063" y="1602655"/>
            <a:ext cx="11229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개인 공부 시간 관리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공부 시간을 </a:t>
            </a:r>
            <a:r>
              <a:rPr lang="ko-KR" altLang="en-US" sz="1600" dirty="0" smtClean="0"/>
              <a:t>지정 </a:t>
            </a:r>
            <a:r>
              <a:rPr lang="ko-KR" altLang="en-US" sz="1600" dirty="0" smtClean="0"/>
              <a:t>후 타 </a:t>
            </a:r>
            <a:r>
              <a:rPr lang="ko-KR" altLang="en-US" sz="1600" dirty="0" err="1" smtClean="0"/>
              <a:t>앱의</a:t>
            </a:r>
            <a:r>
              <a:rPr lang="ko-KR" altLang="en-US" sz="1600" dirty="0" smtClean="0"/>
              <a:t> 사용과 알림을 차단한다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시간표관리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강의 등록 하면 강의 시간 동안 타 </a:t>
            </a:r>
            <a:r>
              <a:rPr lang="ko-KR" altLang="en-US" sz="1600" dirty="0" err="1" smtClean="0"/>
              <a:t>앱을</a:t>
            </a:r>
            <a:r>
              <a:rPr lang="ko-KR" altLang="en-US" sz="1600" dirty="0" smtClean="0"/>
              <a:t> 자동으로 차단한다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스케줄관리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과제 등록 및 제출일 알림 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 스케줄 </a:t>
            </a:r>
            <a:r>
              <a:rPr lang="ko-KR" altLang="en-US" sz="1600" dirty="0" err="1" smtClean="0"/>
              <a:t>등록시</a:t>
            </a:r>
            <a:r>
              <a:rPr lang="ko-KR" altLang="en-US" sz="1600" dirty="0" smtClean="0"/>
              <a:t> 차단 여부를 통하여 타 </a:t>
            </a:r>
            <a:r>
              <a:rPr lang="ko-KR" altLang="en-US" sz="1600" dirty="0" err="1" smtClean="0"/>
              <a:t>앱의</a:t>
            </a:r>
            <a:r>
              <a:rPr lang="ko-KR" altLang="en-US" sz="1600" dirty="0" smtClean="0"/>
              <a:t> 사용을 차단한다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	</a:t>
            </a:r>
          </a:p>
        </p:txBody>
      </p:sp>
      <p:grpSp>
        <p:nvGrpSpPr>
          <p:cNvPr id="7" name="그룹 20"/>
          <p:cNvGrpSpPr/>
          <p:nvPr/>
        </p:nvGrpSpPr>
        <p:grpSpPr>
          <a:xfrm>
            <a:off x="386967" y="1169976"/>
            <a:ext cx="728427" cy="369332"/>
            <a:chOff x="342899" y="1404745"/>
            <a:chExt cx="728427" cy="369332"/>
          </a:xfrm>
        </p:grpSpPr>
        <p:sp>
          <p:nvSpPr>
            <p:cNvPr id="22" name="직사각형 21"/>
            <p:cNvSpPr/>
            <p:nvPr/>
          </p:nvSpPr>
          <p:spPr>
            <a:xfrm>
              <a:off x="424995" y="140474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기능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24" y="3108997"/>
            <a:ext cx="1876882" cy="338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그룹 39"/>
          <p:cNvGrpSpPr/>
          <p:nvPr/>
        </p:nvGrpSpPr>
        <p:grpSpPr>
          <a:xfrm>
            <a:off x="410378" y="2647692"/>
            <a:ext cx="1718258" cy="344911"/>
            <a:chOff x="342899" y="1404745"/>
            <a:chExt cx="1972357" cy="369332"/>
          </a:xfrm>
        </p:grpSpPr>
        <p:sp>
          <p:nvSpPr>
            <p:cNvPr id="41" name="직사각형 40"/>
            <p:cNvSpPr/>
            <p:nvPr/>
          </p:nvSpPr>
          <p:spPr>
            <a:xfrm>
              <a:off x="424995" y="1404745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개인시간 차단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4645" y="3111195"/>
            <a:ext cx="1903568" cy="342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" name="그룹 43"/>
          <p:cNvGrpSpPr/>
          <p:nvPr/>
        </p:nvGrpSpPr>
        <p:grpSpPr>
          <a:xfrm>
            <a:off x="3111667" y="2651502"/>
            <a:ext cx="1114976" cy="344911"/>
            <a:chOff x="342899" y="1404745"/>
            <a:chExt cx="1279860" cy="369332"/>
          </a:xfrm>
        </p:grpSpPr>
        <p:sp>
          <p:nvSpPr>
            <p:cNvPr id="45" name="직사각형 44"/>
            <p:cNvSpPr/>
            <p:nvPr/>
          </p:nvSpPr>
          <p:spPr>
            <a:xfrm>
              <a:off x="424995" y="1404745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시간표 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1660" y="3095934"/>
            <a:ext cx="1929595" cy="34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그룹 47"/>
          <p:cNvGrpSpPr/>
          <p:nvPr/>
        </p:nvGrpSpPr>
        <p:grpSpPr>
          <a:xfrm>
            <a:off x="6132997" y="2643882"/>
            <a:ext cx="1059116" cy="344911"/>
            <a:chOff x="342899" y="1404745"/>
            <a:chExt cx="1215740" cy="369332"/>
          </a:xfrm>
        </p:grpSpPr>
        <p:sp>
          <p:nvSpPr>
            <p:cNvPr id="49" name="직사각형 48"/>
            <p:cNvSpPr/>
            <p:nvPr/>
          </p:nvSpPr>
          <p:spPr>
            <a:xfrm>
              <a:off x="424995" y="1404745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캘린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더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51538" y="3084723"/>
            <a:ext cx="2001415" cy="362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그룹 51"/>
          <p:cNvGrpSpPr/>
          <p:nvPr/>
        </p:nvGrpSpPr>
        <p:grpSpPr>
          <a:xfrm>
            <a:off x="8868577" y="2636262"/>
            <a:ext cx="858021" cy="344911"/>
            <a:chOff x="342899" y="1404745"/>
            <a:chExt cx="984907" cy="369332"/>
          </a:xfrm>
        </p:grpSpPr>
        <p:sp>
          <p:nvSpPr>
            <p:cNvPr id="53" name="직사각형 52"/>
            <p:cNvSpPr/>
            <p:nvPr/>
          </p:nvSpPr>
          <p:spPr>
            <a:xfrm>
              <a:off x="424995" y="1404745"/>
              <a:ext cx="902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설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정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0870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275771" y="423706"/>
            <a:ext cx="6226628" cy="584775"/>
            <a:chOff x="275771" y="423706"/>
            <a:chExt cx="6226628" cy="584775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275771" y="423706"/>
              <a:ext cx="2919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결과물 개요 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12"/>
          <p:cNvGrpSpPr/>
          <p:nvPr/>
        </p:nvGrpSpPr>
        <p:grpSpPr>
          <a:xfrm>
            <a:off x="342899" y="1212975"/>
            <a:ext cx="1190092" cy="369332"/>
            <a:chOff x="342899" y="1404745"/>
            <a:chExt cx="1190092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424995" y="140474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시나리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오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15352" y="1645920"/>
            <a:ext cx="10617518" cy="5017770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61974" y="491490"/>
            <a:ext cx="6284596" cy="6157913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052311" y="2251710"/>
            <a:ext cx="4754880" cy="3175635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54354" y="502920"/>
            <a:ext cx="6177916" cy="6137909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69430" y="2263140"/>
            <a:ext cx="4960620" cy="3017520"/>
          </a:xfrm>
          <a:prstGeom prst="rect">
            <a:avLst/>
          </a:prstGeom>
        </p:spPr>
      </p:pic>
      <p:pic>
        <p:nvPicPr>
          <p:cNvPr id="26" name="그림 25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10552" y="558164"/>
            <a:ext cx="11185208" cy="6014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870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 구조 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80015" y="1119295"/>
            <a:ext cx="3454400" cy="5511800"/>
          </a:xfrm>
          <a:prstGeom prst="roundRect">
            <a:avLst/>
          </a:prstGeom>
          <a:noFill/>
          <a:ln w="19050"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4080015" y="5983395"/>
            <a:ext cx="3454400" cy="0"/>
          </a:xfrm>
          <a:prstGeom prst="line">
            <a:avLst/>
          </a:prstGeom>
          <a:ln w="190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32314" y="6123095"/>
            <a:ext cx="2149802" cy="331061"/>
            <a:chOff x="2498398" y="6159500"/>
            <a:chExt cx="2149802" cy="331061"/>
          </a:xfrm>
        </p:grpSpPr>
        <p:sp>
          <p:nvSpPr>
            <p:cNvPr id="22" name="직사각형 21"/>
            <p:cNvSpPr/>
            <p:nvPr/>
          </p:nvSpPr>
          <p:spPr>
            <a:xfrm>
              <a:off x="4317998" y="6159500"/>
              <a:ext cx="330202" cy="330202"/>
            </a:xfrm>
            <a:prstGeom prst="rect">
              <a:avLst/>
            </a:prstGeom>
            <a:noFill/>
            <a:ln w="19050">
              <a:solidFill>
                <a:srgbClr val="3F3F3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403599" y="6159501"/>
              <a:ext cx="330202" cy="330202"/>
            </a:xfrm>
            <a:prstGeom prst="ellipse">
              <a:avLst/>
            </a:prstGeom>
            <a:noFill/>
            <a:ln w="1905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6200000">
              <a:off x="2475881" y="6186589"/>
              <a:ext cx="326489" cy="281456"/>
            </a:xfrm>
            <a:prstGeom prst="triangle">
              <a:avLst/>
            </a:prstGeom>
            <a:noFill/>
            <a:ln w="19050"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051282" y="1495425"/>
            <a:ext cx="1600201" cy="1020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Don’t Touch Me(App)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35" y="1204410"/>
            <a:ext cx="509981" cy="50998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051282" y="4408182"/>
            <a:ext cx="1600201" cy="1020870"/>
          </a:xfrm>
          <a:prstGeom prst="rect">
            <a:avLst/>
          </a:prstGeom>
          <a:solidFill>
            <a:srgbClr val="FCB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SQLite3(DB)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67" y="4117167"/>
            <a:ext cx="509981" cy="509981"/>
          </a:xfrm>
          <a:prstGeom prst="rect">
            <a:avLst/>
          </a:prstGeom>
        </p:spPr>
      </p:pic>
      <p:sp>
        <p:nvSpPr>
          <p:cNvPr id="30" name="오른쪽으로 구부러진 화살표 29"/>
          <p:cNvSpPr/>
          <p:nvPr/>
        </p:nvSpPr>
        <p:spPr>
          <a:xfrm>
            <a:off x="4192871" y="2046396"/>
            <a:ext cx="757399" cy="3009900"/>
          </a:xfrm>
          <a:prstGeom prst="curved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으로 구부러진 화살표 30"/>
          <p:cNvSpPr/>
          <p:nvPr/>
        </p:nvSpPr>
        <p:spPr>
          <a:xfrm flipH="1" flipV="1">
            <a:off x="6700838" y="1906696"/>
            <a:ext cx="757399" cy="3009900"/>
          </a:xfrm>
          <a:prstGeom prst="curved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0025" y="1120725"/>
            <a:ext cx="1396947" cy="58612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5716" y="319076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7534437" y="319076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sp>
        <p:nvSpPr>
          <p:cNvPr id="38" name="타원 37"/>
          <p:cNvSpPr/>
          <p:nvPr/>
        </p:nvSpPr>
        <p:spPr>
          <a:xfrm>
            <a:off x="4682981" y="2807982"/>
            <a:ext cx="2082802" cy="1206500"/>
          </a:xfrm>
          <a:prstGeom prst="ellipse">
            <a:avLst/>
          </a:prstGeom>
          <a:solidFill>
            <a:srgbClr val="E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</a:p>
          <a:p>
            <a:pPr algn="ctr"/>
            <a:r>
              <a:rPr lang="en-US" altLang="ko-KR" dirty="0" smtClean="0"/>
              <a:t>Notification</a:t>
            </a:r>
          </a:p>
          <a:p>
            <a:pPr algn="ctr"/>
            <a:r>
              <a:rPr lang="en-US" altLang="ko-KR" dirty="0"/>
              <a:t>/ GPS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Service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1163" y="2743090"/>
            <a:ext cx="983949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>
              <a:defRPr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</a:rPr>
              <a:t> 차단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067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75771" y="423706"/>
            <a:ext cx="6226628" cy="584775"/>
            <a:chOff x="275771" y="423706"/>
            <a:chExt cx="6226628" cy="584775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275771" y="423706"/>
              <a:ext cx="2281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</a:t>
              </a:r>
              <a:r>
                <a:rPr lang="ko-KR" altLang="en-US" sz="3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개발도구</a:t>
              </a:r>
              <a:endPara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8233243"/>
              </p:ext>
            </p:extLst>
          </p:nvPr>
        </p:nvGraphicFramePr>
        <p:xfrm>
          <a:off x="596900" y="1678938"/>
          <a:ext cx="10985500" cy="120459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453534"/>
                <a:gridCol w="8531966"/>
              </a:tblGrid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하드웨어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Android(Galaxy</a:t>
                      </a:r>
                      <a:r>
                        <a:rPr lang="en-US" altLang="ko-KR" sz="1400" baseline="0" dirty="0" smtClean="0"/>
                        <a:t> Player), 2.3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Gingerbread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소프트웨어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Android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Studio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baseline="0" dirty="0" smtClean="0"/>
                        <a:t>SQL </a:t>
                      </a:r>
                      <a:r>
                        <a:rPr lang="en-US" altLang="ko-KR" sz="1400" baseline="0" dirty="0" smtClean="0"/>
                        <a:t>Editor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Photoshop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15289" y="1148205"/>
            <a:ext cx="2703326" cy="369332"/>
            <a:chOff x="342899" y="1404745"/>
            <a:chExt cx="2703326" cy="369332"/>
          </a:xfrm>
        </p:grpSpPr>
        <p:sp>
          <p:nvSpPr>
            <p:cNvPr id="16" name="직사각형 15"/>
            <p:cNvSpPr/>
            <p:nvPr/>
          </p:nvSpPr>
          <p:spPr>
            <a:xfrm>
              <a:off x="424995" y="1404745"/>
              <a:ext cx="2621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프로젝트 수행 개발도구</a:t>
              </a:r>
              <a:endPara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42899" y="1436795"/>
              <a:ext cx="0" cy="305233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96278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75771" y="423706"/>
            <a:ext cx="6226628" cy="584775"/>
            <a:chOff x="275771" y="423706"/>
            <a:chExt cx="6226628" cy="584775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275771" y="423706"/>
              <a:ext cx="18710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</a:t>
              </a:r>
              <a:r>
                <a:rPr lang="ko-KR" altLang="en-US" sz="3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일정표</a:t>
              </a:r>
              <a:endPara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4457" y="1289681"/>
          <a:ext cx="10985500" cy="283845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453534"/>
                <a:gridCol w="2076919"/>
                <a:gridCol w="6455047"/>
              </a:tblGrid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세부 항목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2015.3.1</a:t>
                      </a:r>
                      <a:r>
                        <a:rPr lang="en-US" altLang="ko-KR" sz="1400" baseline="0" dirty="0" smtClean="0"/>
                        <a:t> ~ 2015. 3. 21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계획 단계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프로젝트 제안서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2015.</a:t>
                      </a:r>
                      <a:r>
                        <a:rPr lang="en-US" altLang="ko-KR" sz="1400" baseline="0" dirty="0" smtClean="0"/>
                        <a:t> 3. 21 ~ 2015. 3. 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설계 단계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모델링</a:t>
                      </a:r>
                      <a:r>
                        <a:rPr lang="en-US" altLang="ko-KR" sz="1400" dirty="0" smtClean="0"/>
                        <a:t>, DB </a:t>
                      </a:r>
                      <a:r>
                        <a:rPr lang="ko-KR" altLang="en-US" sz="1400" dirty="0" smtClean="0"/>
                        <a:t>구조화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2015.</a:t>
                      </a:r>
                      <a:r>
                        <a:rPr lang="en-US" altLang="ko-KR" sz="1400" baseline="0" dirty="0" smtClean="0"/>
                        <a:t> 3. 28 ~ 2015. 5. 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구현 단계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화면구현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기본기능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핵심기능</a:t>
                      </a:r>
                      <a:r>
                        <a:rPr lang="en-US" altLang="ko-KR" sz="1400" baseline="0" dirty="0" smtClean="0"/>
                        <a:t> Prototype, </a:t>
                      </a:r>
                      <a:r>
                        <a:rPr lang="ko-KR" altLang="en-US" sz="1400" baseline="0" dirty="0" smtClean="0"/>
                        <a:t>디자인 반영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기능 고도화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2015.</a:t>
                      </a:r>
                      <a:r>
                        <a:rPr lang="en-US" altLang="ko-KR" sz="1400" baseline="0" dirty="0" smtClean="0"/>
                        <a:t> 4. 5 ~ 2015. 5. 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테스트 단계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단위 테스트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시나리오 테스트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전체 테스트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73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2015. 6. 7 ~ 2015. 6. 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완료 단계</a:t>
                      </a:r>
                      <a:endParaRPr lang="ko-KR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매뉴얼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4704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285</Words>
  <Application>Microsoft Office PowerPoint</Application>
  <PresentationFormat>사용자 지정</PresentationFormat>
  <Paragraphs>70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MBair</dc:creator>
  <cp:lastModifiedBy>MBair</cp:lastModifiedBy>
  <cp:revision>64</cp:revision>
  <dcterms:created xsi:type="dcterms:W3CDTF">2013-12-18T12:51:48Z</dcterms:created>
  <dcterms:modified xsi:type="dcterms:W3CDTF">2015-03-20T09:03:57Z</dcterms:modified>
</cp:coreProperties>
</file>