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01" r:id="rId2"/>
    <p:sldId id="312" r:id="rId3"/>
    <p:sldId id="267" r:id="rId4"/>
  </p:sldIdLst>
  <p:sldSz cx="9144000" cy="6858000" type="screen4x3"/>
  <p:notesSz cx="6858000" cy="9144000"/>
  <p:embeddedFontLst>
    <p:embeddedFont>
      <p:font typeface="나눔바른고딕" charset="-127"/>
      <p:regular r:id="rId6"/>
      <p:bold r:id="rId7"/>
    </p:embeddedFont>
    <p:embeddedFont>
      <p:font typeface="나눔고딕" charset="-127"/>
      <p:regular r:id="rId8"/>
      <p:bold r:id="rId9"/>
    </p:embeddedFont>
    <p:embeddedFont>
      <p:font typeface="나눔고딕 ExtraBold" charset="-127"/>
      <p:bold r:id="rId10"/>
    </p:embeddedFon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13B39"/>
    <a:srgbClr val="D58D8B"/>
    <a:srgbClr val="EAC5C4"/>
    <a:srgbClr val="ECCBCA"/>
    <a:srgbClr val="F1D7D7"/>
    <a:srgbClr val="F5E3E3"/>
    <a:srgbClr val="DDA4A3"/>
    <a:srgbClr val="D89694"/>
    <a:srgbClr val="E6B9B8"/>
    <a:srgbClr val="C561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3" autoAdjust="0"/>
    <p:restoredTop sz="94660"/>
  </p:normalViewPr>
  <p:slideViewPr>
    <p:cSldViewPr>
      <p:cViewPr>
        <p:scale>
          <a:sx n="70" d="100"/>
          <a:sy n="70" d="100"/>
        </p:scale>
        <p:origin x="-148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974E-C314-4B7D-B653-612CD267C38C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3C5C-10BA-4F22-B858-B994E3E572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853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pPr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1371" y="3284984"/>
            <a:ext cx="5184817" cy="92333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endParaRPr lang="ko-KR" altLang="en-US" sz="5400" dirty="0"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76" y="39290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5mm</a:t>
            </a:r>
            <a:endParaRPr lang="ko-KR" altLang="en-US" sz="32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957191" y="275097"/>
            <a:ext cx="522961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팀 구성 ■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8470" b="38525" l="4792" r="27083">
                        <a14:foregroundMark x1="12083" y1="17486" x2="15208" y2="19399"/>
                        <a14:foregroundMark x1="8750" y1="21038" x2="13750" y2="20492"/>
                        <a14:foregroundMark x1="12292" y1="26776" x2="15833" y2="31421"/>
                        <a14:foregroundMark x1="15208" y1="32787" x2="14375" y2="36066"/>
                        <a14:foregroundMark x1="8333" y1="28142" x2="8333" y2="29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72" t="5661" r="71666" b="59055"/>
          <a:stretch/>
        </p:blipFill>
        <p:spPr>
          <a:xfrm>
            <a:off x="1408972" y="1916832"/>
            <a:ext cx="1506844" cy="16372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7337" b="34783" l="36458" r="53958">
                        <a14:foregroundMark x1="42083" y1="14402" x2="50000" y2="16848"/>
                        <a14:foregroundMark x1="42083" y1="17391" x2="47917" y2="20652"/>
                        <a14:foregroundMark x1="41667" y1="11413" x2="41250" y2="13859"/>
                        <a14:foregroundMark x1="41042" y1="21467" x2="42083" y2="22011"/>
                        <a14:foregroundMark x1="42083" y1="23098" x2="47292" y2="24185"/>
                        <a14:foregroundMark x1="51667" y1="26087" x2="51667" y2="26087"/>
                        <a14:foregroundMark x1="51042" y1="22011" x2="47083" y2="26630"/>
                        <a14:foregroundMark x1="50208" y1="28261" x2="50833" y2="27446"/>
                        <a14:foregroundMark x1="38333" y1="23641" x2="38125" y2="21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524" t="4348" r="44286" b="63975"/>
          <a:stretch/>
        </p:blipFill>
        <p:spPr>
          <a:xfrm>
            <a:off x="4938674" y="1807117"/>
            <a:ext cx="1289510" cy="14778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김지영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1292059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7504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류지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1292062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7225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김세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희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1292057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9717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권다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1292049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69293" b="96739" l="6250" r="25625">
                        <a14:foregroundMark x1="22292" y1="79076" x2="22292" y2="79076"/>
                        <a14:foregroundMark x1="23333" y1="82880" x2="23333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52" t="68944" r="72143"/>
          <a:stretch/>
        </p:blipFill>
        <p:spPr>
          <a:xfrm>
            <a:off x="6771849" y="1967813"/>
            <a:ext cx="1211799" cy="13171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855" b="94872" l="1258" r="616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3712"/>
          <a:stretch/>
        </p:blipFill>
        <p:spPr bwMode="auto">
          <a:xfrm>
            <a:off x="3433575" y="2069185"/>
            <a:ext cx="100392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22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>
                        <a14:foregroundMark x1="41704" y1="29219" x2="56305" y2="29219"/>
                        <a14:foregroundMark x1="48230" y1="29688" x2="48230" y2="29688"/>
                        <a14:foregroundMark x1="49779" y1="29219" x2="50221" y2="25547"/>
                        <a14:foregroundMark x1="50221" y1="27109" x2="50000" y2="25078"/>
                        <a14:foregroundMark x1="45907" y1="25703" x2="56084" y2="25547"/>
                        <a14:foregroundMark x1="45243" y1="24766" x2="54757" y2="24609"/>
                        <a14:foregroundMark x1="32965" y1="42734" x2="36062" y2="39063"/>
                        <a14:foregroundMark x1="35619" y1="39063" x2="41040" y2="37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12576" y="-387424"/>
            <a:ext cx="4843463" cy="6858000"/>
          </a:xfrm>
          <a:prstGeom prst="rect">
            <a:avLst/>
          </a:prstGeom>
        </p:spPr>
      </p:pic>
      <p:sp>
        <p:nvSpPr>
          <p:cNvPr id="2196" name="모서리가 둥근 직사각형 2195"/>
          <p:cNvSpPr/>
          <p:nvPr/>
        </p:nvSpPr>
        <p:spPr>
          <a:xfrm>
            <a:off x="2915816" y="2276872"/>
            <a:ext cx="5040560" cy="1802113"/>
          </a:xfrm>
          <a:prstGeom prst="round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3140968"/>
            <a:ext cx="3418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●</a:t>
            </a:r>
            <a:r>
              <a:rPr lang="en-US" altLang="ko-KR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  </a:t>
            </a:r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효율적인  공부  시간</a:t>
            </a:r>
          </a:p>
          <a:p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●   수업시간  집중력  향상</a:t>
            </a:r>
            <a:endParaRPr lang="en-US" altLang="ko-KR" sz="20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2669" y="2492896"/>
            <a:ext cx="400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스마트 폰 </a:t>
            </a:r>
            <a:r>
              <a:rPr lang="en-US" altLang="ko-KR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App </a:t>
            </a:r>
            <a:r>
              <a:rPr lang="ko-KR" altLang="en-US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차단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59832" y="2458245"/>
            <a:ext cx="750995" cy="68272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pc="-3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069" name="Freeform 30"/>
          <p:cNvSpPr>
            <a:spLocks/>
          </p:cNvSpPr>
          <p:nvPr/>
        </p:nvSpPr>
        <p:spPr bwMode="auto">
          <a:xfrm rot="9548342">
            <a:off x="3278196" y="2533668"/>
            <a:ext cx="369048" cy="485495"/>
          </a:xfrm>
          <a:custGeom>
            <a:avLst/>
            <a:gdLst>
              <a:gd name="T0" fmla="*/ 301 w 463"/>
              <a:gd name="T1" fmla="*/ 594 h 670"/>
              <a:gd name="T2" fmla="*/ 365 w 463"/>
              <a:gd name="T3" fmla="*/ 473 h 670"/>
              <a:gd name="T4" fmla="*/ 371 w 463"/>
              <a:gd name="T5" fmla="*/ 460 h 670"/>
              <a:gd name="T6" fmla="*/ 412 w 463"/>
              <a:gd name="T7" fmla="*/ 416 h 670"/>
              <a:gd name="T8" fmla="*/ 460 w 463"/>
              <a:gd name="T9" fmla="*/ 359 h 670"/>
              <a:gd name="T10" fmla="*/ 463 w 463"/>
              <a:gd name="T11" fmla="*/ 257 h 670"/>
              <a:gd name="T12" fmla="*/ 457 w 463"/>
              <a:gd name="T13" fmla="*/ 159 h 670"/>
              <a:gd name="T14" fmla="*/ 441 w 463"/>
              <a:gd name="T15" fmla="*/ 118 h 670"/>
              <a:gd name="T16" fmla="*/ 406 w 463"/>
              <a:gd name="T17" fmla="*/ 79 h 670"/>
              <a:gd name="T18" fmla="*/ 378 w 463"/>
              <a:gd name="T19" fmla="*/ 67 h 670"/>
              <a:gd name="T20" fmla="*/ 298 w 463"/>
              <a:gd name="T21" fmla="*/ 25 h 670"/>
              <a:gd name="T22" fmla="*/ 254 w 463"/>
              <a:gd name="T23" fmla="*/ 3 h 670"/>
              <a:gd name="T24" fmla="*/ 190 w 463"/>
              <a:gd name="T25" fmla="*/ 0 h 670"/>
              <a:gd name="T26" fmla="*/ 127 w 463"/>
              <a:gd name="T27" fmla="*/ 13 h 670"/>
              <a:gd name="T28" fmla="*/ 92 w 463"/>
              <a:gd name="T29" fmla="*/ 38 h 670"/>
              <a:gd name="T30" fmla="*/ 67 w 463"/>
              <a:gd name="T31" fmla="*/ 83 h 670"/>
              <a:gd name="T32" fmla="*/ 73 w 463"/>
              <a:gd name="T33" fmla="*/ 108 h 670"/>
              <a:gd name="T34" fmla="*/ 70 w 463"/>
              <a:gd name="T35" fmla="*/ 124 h 670"/>
              <a:gd name="T36" fmla="*/ 41 w 463"/>
              <a:gd name="T37" fmla="*/ 149 h 670"/>
              <a:gd name="T38" fmla="*/ 29 w 463"/>
              <a:gd name="T39" fmla="*/ 181 h 670"/>
              <a:gd name="T40" fmla="*/ 35 w 463"/>
              <a:gd name="T41" fmla="*/ 210 h 670"/>
              <a:gd name="T42" fmla="*/ 38 w 463"/>
              <a:gd name="T43" fmla="*/ 219 h 670"/>
              <a:gd name="T44" fmla="*/ 35 w 463"/>
              <a:gd name="T45" fmla="*/ 225 h 670"/>
              <a:gd name="T46" fmla="*/ 10 w 463"/>
              <a:gd name="T47" fmla="*/ 244 h 670"/>
              <a:gd name="T48" fmla="*/ 0 w 463"/>
              <a:gd name="T49" fmla="*/ 270 h 670"/>
              <a:gd name="T50" fmla="*/ 22 w 463"/>
              <a:gd name="T51" fmla="*/ 311 h 670"/>
              <a:gd name="T52" fmla="*/ 44 w 463"/>
              <a:gd name="T53" fmla="*/ 318 h 670"/>
              <a:gd name="T54" fmla="*/ 48 w 463"/>
              <a:gd name="T55" fmla="*/ 327 h 670"/>
              <a:gd name="T56" fmla="*/ 35 w 463"/>
              <a:gd name="T57" fmla="*/ 346 h 670"/>
              <a:gd name="T58" fmla="*/ 35 w 463"/>
              <a:gd name="T59" fmla="*/ 371 h 670"/>
              <a:gd name="T60" fmla="*/ 63 w 463"/>
              <a:gd name="T61" fmla="*/ 419 h 670"/>
              <a:gd name="T62" fmla="*/ 98 w 463"/>
              <a:gd name="T63" fmla="*/ 438 h 670"/>
              <a:gd name="T64" fmla="*/ 102 w 463"/>
              <a:gd name="T65" fmla="*/ 438 h 670"/>
              <a:gd name="T66" fmla="*/ 171 w 463"/>
              <a:gd name="T67" fmla="*/ 460 h 670"/>
              <a:gd name="T68" fmla="*/ 225 w 463"/>
              <a:gd name="T69" fmla="*/ 448 h 670"/>
              <a:gd name="T70" fmla="*/ 235 w 463"/>
              <a:gd name="T71" fmla="*/ 425 h 670"/>
              <a:gd name="T72" fmla="*/ 162 w 463"/>
              <a:gd name="T73" fmla="*/ 400 h 670"/>
              <a:gd name="T74" fmla="*/ 155 w 463"/>
              <a:gd name="T75" fmla="*/ 419 h 670"/>
              <a:gd name="T76" fmla="*/ 127 w 463"/>
              <a:gd name="T77" fmla="*/ 425 h 670"/>
              <a:gd name="T78" fmla="*/ 143 w 463"/>
              <a:gd name="T79" fmla="*/ 397 h 670"/>
              <a:gd name="T80" fmla="*/ 92 w 463"/>
              <a:gd name="T81" fmla="*/ 384 h 670"/>
              <a:gd name="T82" fmla="*/ 149 w 463"/>
              <a:gd name="T83" fmla="*/ 378 h 670"/>
              <a:gd name="T84" fmla="*/ 225 w 463"/>
              <a:gd name="T85" fmla="*/ 397 h 670"/>
              <a:gd name="T86" fmla="*/ 270 w 463"/>
              <a:gd name="T87" fmla="*/ 435 h 670"/>
              <a:gd name="T88" fmla="*/ 266 w 463"/>
              <a:gd name="T89" fmla="*/ 441 h 670"/>
              <a:gd name="T90" fmla="*/ 244 w 463"/>
              <a:gd name="T91" fmla="*/ 505 h 670"/>
              <a:gd name="T92" fmla="*/ 219 w 463"/>
              <a:gd name="T93" fmla="*/ 581 h 670"/>
              <a:gd name="T94" fmla="*/ 219 w 463"/>
              <a:gd name="T95" fmla="*/ 619 h 670"/>
              <a:gd name="T96" fmla="*/ 241 w 463"/>
              <a:gd name="T97" fmla="*/ 657 h 670"/>
              <a:gd name="T98" fmla="*/ 273 w 463"/>
              <a:gd name="T99" fmla="*/ 670 h 670"/>
              <a:gd name="T100" fmla="*/ 282 w 463"/>
              <a:gd name="T101" fmla="*/ 664 h 670"/>
              <a:gd name="T102" fmla="*/ 295 w 463"/>
              <a:gd name="T103" fmla="*/ 61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3" h="670">
                <a:moveTo>
                  <a:pt x="298" y="597"/>
                </a:moveTo>
                <a:lnTo>
                  <a:pt x="298" y="597"/>
                </a:lnTo>
                <a:lnTo>
                  <a:pt x="301" y="594"/>
                </a:lnTo>
                <a:lnTo>
                  <a:pt x="301" y="594"/>
                </a:lnTo>
                <a:lnTo>
                  <a:pt x="365" y="473"/>
                </a:lnTo>
                <a:lnTo>
                  <a:pt x="365" y="473"/>
                </a:lnTo>
                <a:lnTo>
                  <a:pt x="365" y="473"/>
                </a:lnTo>
                <a:lnTo>
                  <a:pt x="365" y="473"/>
                </a:lnTo>
                <a:lnTo>
                  <a:pt x="371" y="460"/>
                </a:lnTo>
                <a:lnTo>
                  <a:pt x="384" y="444"/>
                </a:lnTo>
                <a:lnTo>
                  <a:pt x="412" y="416"/>
                </a:lnTo>
                <a:lnTo>
                  <a:pt x="412" y="416"/>
                </a:lnTo>
                <a:lnTo>
                  <a:pt x="444" y="387"/>
                </a:lnTo>
                <a:lnTo>
                  <a:pt x="457" y="371"/>
                </a:lnTo>
                <a:lnTo>
                  <a:pt x="460" y="359"/>
                </a:lnTo>
                <a:lnTo>
                  <a:pt x="460" y="359"/>
                </a:lnTo>
                <a:lnTo>
                  <a:pt x="463" y="308"/>
                </a:lnTo>
                <a:lnTo>
                  <a:pt x="463" y="257"/>
                </a:lnTo>
                <a:lnTo>
                  <a:pt x="463" y="210"/>
                </a:lnTo>
                <a:lnTo>
                  <a:pt x="457" y="159"/>
                </a:lnTo>
                <a:lnTo>
                  <a:pt x="457" y="159"/>
                </a:lnTo>
                <a:lnTo>
                  <a:pt x="454" y="146"/>
                </a:lnTo>
                <a:lnTo>
                  <a:pt x="447" y="130"/>
                </a:lnTo>
                <a:lnTo>
                  <a:pt x="441" y="118"/>
                </a:lnTo>
                <a:lnTo>
                  <a:pt x="428" y="105"/>
                </a:lnTo>
                <a:lnTo>
                  <a:pt x="419" y="92"/>
                </a:lnTo>
                <a:lnTo>
                  <a:pt x="406" y="79"/>
                </a:lnTo>
                <a:lnTo>
                  <a:pt x="390" y="73"/>
                </a:lnTo>
                <a:lnTo>
                  <a:pt x="378" y="67"/>
                </a:lnTo>
                <a:lnTo>
                  <a:pt x="378" y="67"/>
                </a:lnTo>
                <a:lnTo>
                  <a:pt x="374" y="67"/>
                </a:lnTo>
                <a:lnTo>
                  <a:pt x="374" y="67"/>
                </a:lnTo>
                <a:lnTo>
                  <a:pt x="298" y="25"/>
                </a:lnTo>
                <a:lnTo>
                  <a:pt x="254" y="3"/>
                </a:lnTo>
                <a:lnTo>
                  <a:pt x="254" y="3"/>
                </a:lnTo>
                <a:lnTo>
                  <a:pt x="254" y="3"/>
                </a:lnTo>
                <a:lnTo>
                  <a:pt x="254" y="3"/>
                </a:lnTo>
                <a:lnTo>
                  <a:pt x="219" y="0"/>
                </a:lnTo>
                <a:lnTo>
                  <a:pt x="190" y="0"/>
                </a:lnTo>
                <a:lnTo>
                  <a:pt x="162" y="3"/>
                </a:lnTo>
                <a:lnTo>
                  <a:pt x="127" y="13"/>
                </a:lnTo>
                <a:lnTo>
                  <a:pt x="127" y="13"/>
                </a:lnTo>
                <a:lnTo>
                  <a:pt x="117" y="16"/>
                </a:lnTo>
                <a:lnTo>
                  <a:pt x="108" y="19"/>
                </a:lnTo>
                <a:lnTo>
                  <a:pt x="92" y="38"/>
                </a:lnTo>
                <a:lnTo>
                  <a:pt x="76" y="57"/>
                </a:lnTo>
                <a:lnTo>
                  <a:pt x="67" y="83"/>
                </a:lnTo>
                <a:lnTo>
                  <a:pt x="67" y="83"/>
                </a:lnTo>
                <a:lnTo>
                  <a:pt x="67" y="98"/>
                </a:lnTo>
                <a:lnTo>
                  <a:pt x="73" y="108"/>
                </a:lnTo>
                <a:lnTo>
                  <a:pt x="73" y="108"/>
                </a:lnTo>
                <a:lnTo>
                  <a:pt x="73" y="118"/>
                </a:lnTo>
                <a:lnTo>
                  <a:pt x="73" y="118"/>
                </a:lnTo>
                <a:lnTo>
                  <a:pt x="70" y="124"/>
                </a:lnTo>
                <a:lnTo>
                  <a:pt x="70" y="124"/>
                </a:lnTo>
                <a:lnTo>
                  <a:pt x="54" y="137"/>
                </a:lnTo>
                <a:lnTo>
                  <a:pt x="41" y="149"/>
                </a:lnTo>
                <a:lnTo>
                  <a:pt x="32" y="165"/>
                </a:lnTo>
                <a:lnTo>
                  <a:pt x="29" y="181"/>
                </a:lnTo>
                <a:lnTo>
                  <a:pt x="29" y="181"/>
                </a:lnTo>
                <a:lnTo>
                  <a:pt x="29" y="197"/>
                </a:lnTo>
                <a:lnTo>
                  <a:pt x="32" y="203"/>
                </a:lnTo>
                <a:lnTo>
                  <a:pt x="35" y="210"/>
                </a:lnTo>
                <a:lnTo>
                  <a:pt x="35" y="210"/>
                </a:lnTo>
                <a:lnTo>
                  <a:pt x="38" y="213"/>
                </a:lnTo>
                <a:lnTo>
                  <a:pt x="38" y="219"/>
                </a:lnTo>
                <a:lnTo>
                  <a:pt x="38" y="219"/>
                </a:lnTo>
                <a:lnTo>
                  <a:pt x="38" y="222"/>
                </a:lnTo>
                <a:lnTo>
                  <a:pt x="35" y="225"/>
                </a:lnTo>
                <a:lnTo>
                  <a:pt x="35" y="225"/>
                </a:lnTo>
                <a:lnTo>
                  <a:pt x="19" y="235"/>
                </a:lnTo>
                <a:lnTo>
                  <a:pt x="10" y="244"/>
                </a:lnTo>
                <a:lnTo>
                  <a:pt x="3" y="257"/>
                </a:lnTo>
                <a:lnTo>
                  <a:pt x="0" y="270"/>
                </a:lnTo>
                <a:lnTo>
                  <a:pt x="0" y="270"/>
                </a:lnTo>
                <a:lnTo>
                  <a:pt x="0" y="286"/>
                </a:lnTo>
                <a:lnTo>
                  <a:pt x="10" y="298"/>
                </a:lnTo>
                <a:lnTo>
                  <a:pt x="22" y="311"/>
                </a:lnTo>
                <a:lnTo>
                  <a:pt x="38" y="318"/>
                </a:lnTo>
                <a:lnTo>
                  <a:pt x="38" y="318"/>
                </a:lnTo>
                <a:lnTo>
                  <a:pt x="44" y="318"/>
                </a:lnTo>
                <a:lnTo>
                  <a:pt x="48" y="324"/>
                </a:lnTo>
                <a:lnTo>
                  <a:pt x="48" y="324"/>
                </a:lnTo>
                <a:lnTo>
                  <a:pt x="48" y="327"/>
                </a:lnTo>
                <a:lnTo>
                  <a:pt x="44" y="333"/>
                </a:lnTo>
                <a:lnTo>
                  <a:pt x="44" y="333"/>
                </a:lnTo>
                <a:lnTo>
                  <a:pt x="35" y="346"/>
                </a:lnTo>
                <a:lnTo>
                  <a:pt x="32" y="362"/>
                </a:lnTo>
                <a:lnTo>
                  <a:pt x="32" y="362"/>
                </a:lnTo>
                <a:lnTo>
                  <a:pt x="35" y="371"/>
                </a:lnTo>
                <a:lnTo>
                  <a:pt x="38" y="384"/>
                </a:lnTo>
                <a:lnTo>
                  <a:pt x="54" y="406"/>
                </a:lnTo>
                <a:lnTo>
                  <a:pt x="63" y="419"/>
                </a:lnTo>
                <a:lnTo>
                  <a:pt x="76" y="429"/>
                </a:lnTo>
                <a:lnTo>
                  <a:pt x="89" y="435"/>
                </a:lnTo>
                <a:lnTo>
                  <a:pt x="98" y="438"/>
                </a:lnTo>
                <a:lnTo>
                  <a:pt x="98" y="438"/>
                </a:lnTo>
                <a:lnTo>
                  <a:pt x="102" y="438"/>
                </a:lnTo>
                <a:lnTo>
                  <a:pt x="102" y="438"/>
                </a:lnTo>
                <a:lnTo>
                  <a:pt x="140" y="454"/>
                </a:lnTo>
                <a:lnTo>
                  <a:pt x="155" y="460"/>
                </a:lnTo>
                <a:lnTo>
                  <a:pt x="171" y="460"/>
                </a:lnTo>
                <a:lnTo>
                  <a:pt x="190" y="460"/>
                </a:lnTo>
                <a:lnTo>
                  <a:pt x="206" y="457"/>
                </a:lnTo>
                <a:lnTo>
                  <a:pt x="225" y="448"/>
                </a:lnTo>
                <a:lnTo>
                  <a:pt x="247" y="435"/>
                </a:lnTo>
                <a:lnTo>
                  <a:pt x="247" y="435"/>
                </a:lnTo>
                <a:lnTo>
                  <a:pt x="235" y="425"/>
                </a:lnTo>
                <a:lnTo>
                  <a:pt x="219" y="416"/>
                </a:lnTo>
                <a:lnTo>
                  <a:pt x="194" y="406"/>
                </a:lnTo>
                <a:lnTo>
                  <a:pt x="162" y="400"/>
                </a:lnTo>
                <a:lnTo>
                  <a:pt x="165" y="406"/>
                </a:lnTo>
                <a:lnTo>
                  <a:pt x="165" y="406"/>
                </a:lnTo>
                <a:lnTo>
                  <a:pt x="155" y="419"/>
                </a:lnTo>
                <a:lnTo>
                  <a:pt x="146" y="432"/>
                </a:lnTo>
                <a:lnTo>
                  <a:pt x="136" y="429"/>
                </a:lnTo>
                <a:lnTo>
                  <a:pt x="127" y="425"/>
                </a:lnTo>
                <a:lnTo>
                  <a:pt x="127" y="425"/>
                </a:lnTo>
                <a:lnTo>
                  <a:pt x="133" y="410"/>
                </a:lnTo>
                <a:lnTo>
                  <a:pt x="143" y="397"/>
                </a:lnTo>
                <a:lnTo>
                  <a:pt x="143" y="397"/>
                </a:lnTo>
                <a:lnTo>
                  <a:pt x="92" y="394"/>
                </a:lnTo>
                <a:lnTo>
                  <a:pt x="92" y="384"/>
                </a:lnTo>
                <a:lnTo>
                  <a:pt x="92" y="371"/>
                </a:lnTo>
                <a:lnTo>
                  <a:pt x="92" y="371"/>
                </a:lnTo>
                <a:lnTo>
                  <a:pt x="149" y="378"/>
                </a:lnTo>
                <a:lnTo>
                  <a:pt x="178" y="384"/>
                </a:lnTo>
                <a:lnTo>
                  <a:pt x="203" y="391"/>
                </a:lnTo>
                <a:lnTo>
                  <a:pt x="225" y="397"/>
                </a:lnTo>
                <a:lnTo>
                  <a:pt x="244" y="406"/>
                </a:lnTo>
                <a:lnTo>
                  <a:pt x="260" y="419"/>
                </a:lnTo>
                <a:lnTo>
                  <a:pt x="270" y="435"/>
                </a:lnTo>
                <a:lnTo>
                  <a:pt x="263" y="435"/>
                </a:lnTo>
                <a:lnTo>
                  <a:pt x="263" y="435"/>
                </a:lnTo>
                <a:lnTo>
                  <a:pt x="266" y="441"/>
                </a:lnTo>
                <a:lnTo>
                  <a:pt x="266" y="444"/>
                </a:lnTo>
                <a:lnTo>
                  <a:pt x="266" y="444"/>
                </a:lnTo>
                <a:lnTo>
                  <a:pt x="244" y="505"/>
                </a:lnTo>
                <a:lnTo>
                  <a:pt x="244" y="505"/>
                </a:lnTo>
                <a:lnTo>
                  <a:pt x="232" y="537"/>
                </a:lnTo>
                <a:lnTo>
                  <a:pt x="219" y="581"/>
                </a:lnTo>
                <a:lnTo>
                  <a:pt x="219" y="581"/>
                </a:lnTo>
                <a:lnTo>
                  <a:pt x="216" y="603"/>
                </a:lnTo>
                <a:lnTo>
                  <a:pt x="219" y="619"/>
                </a:lnTo>
                <a:lnTo>
                  <a:pt x="225" y="635"/>
                </a:lnTo>
                <a:lnTo>
                  <a:pt x="232" y="648"/>
                </a:lnTo>
                <a:lnTo>
                  <a:pt x="241" y="657"/>
                </a:lnTo>
                <a:lnTo>
                  <a:pt x="251" y="664"/>
                </a:lnTo>
                <a:lnTo>
                  <a:pt x="273" y="670"/>
                </a:lnTo>
                <a:lnTo>
                  <a:pt x="273" y="670"/>
                </a:lnTo>
                <a:lnTo>
                  <a:pt x="279" y="670"/>
                </a:lnTo>
                <a:lnTo>
                  <a:pt x="279" y="670"/>
                </a:lnTo>
                <a:lnTo>
                  <a:pt x="282" y="664"/>
                </a:lnTo>
                <a:lnTo>
                  <a:pt x="289" y="651"/>
                </a:lnTo>
                <a:lnTo>
                  <a:pt x="295" y="619"/>
                </a:lnTo>
                <a:lnTo>
                  <a:pt x="295" y="619"/>
                </a:lnTo>
                <a:lnTo>
                  <a:pt x="298" y="597"/>
                </a:lnTo>
                <a:lnTo>
                  <a:pt x="298" y="597"/>
                </a:lnTo>
                <a:close/>
              </a:path>
            </a:pathLst>
          </a:custGeom>
          <a:solidFill>
            <a:srgbClr val="EAC5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300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3326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32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Arial</vt:lpstr>
      <vt:lpstr>나눔바른고딕</vt:lpstr>
      <vt:lpstr>조선일보명조</vt:lpstr>
      <vt:lpstr>나눔고딕</vt:lpstr>
      <vt:lpstr>나눔고딕 ExtraBold</vt:lpstr>
      <vt:lpstr>맑은 고딕</vt:lpstr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kim</cp:lastModifiedBy>
  <cp:revision>165</cp:revision>
  <dcterms:created xsi:type="dcterms:W3CDTF">2013-11-19T08:00:23Z</dcterms:created>
  <dcterms:modified xsi:type="dcterms:W3CDTF">2015-04-16T17:06:29Z</dcterms:modified>
</cp:coreProperties>
</file>