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3" r:id="rId10"/>
    <p:sldId id="269" r:id="rId11"/>
    <p:sldId id="274" r:id="rId12"/>
    <p:sldId id="272" r:id="rId13"/>
    <p:sldId id="263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3FA"/>
    <a:srgbClr val="E86554"/>
    <a:srgbClr val="5B965D"/>
    <a:srgbClr val="84707C"/>
    <a:srgbClr val="C99DE4"/>
    <a:srgbClr val="ADD374"/>
    <a:srgbClr val="F2692B"/>
    <a:srgbClr val="CC00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4088" autoAdjust="0"/>
  </p:normalViewPr>
  <p:slideViewPr>
    <p:cSldViewPr>
      <p:cViewPr>
        <p:scale>
          <a:sx n="75" d="100"/>
          <a:sy n="75" d="100"/>
        </p:scale>
        <p:origin x="-187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F2757-F136-4912-9CDD-2EBBC434CFC1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1A3F-B4DE-41CF-9936-77BB6A55E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7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2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5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9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7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5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2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6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2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5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4504-6B33-4660-9DC9-CDCBC4F52A3A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53336"/>
            <a:ext cx="3059832" cy="72008"/>
          </a:xfrm>
          <a:prstGeom prst="rect">
            <a:avLst/>
          </a:prstGeom>
          <a:solidFill>
            <a:srgbClr val="E86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59832" y="6453336"/>
            <a:ext cx="3059832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5B9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48299" y="3523655"/>
            <a:ext cx="5604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E86554"/>
                </a:solidFill>
              </a:rPr>
              <a:t>D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ON’T TOUCH M</a:t>
            </a:r>
            <a:r>
              <a:rPr lang="en-US" altLang="ko-KR" sz="4400" b="1" dirty="0" smtClean="0">
                <a:solidFill>
                  <a:srgbClr val="5B965D"/>
                </a:solidFill>
              </a:rPr>
              <a:t>E</a:t>
            </a:r>
            <a:endParaRPr lang="ko-KR" altLang="en-US" sz="3200" b="1" dirty="0">
              <a:solidFill>
                <a:srgbClr val="5B965D"/>
              </a:solidFill>
            </a:endParaRPr>
          </a:p>
        </p:txBody>
      </p:sp>
      <p:pic>
        <p:nvPicPr>
          <p:cNvPr id="7" name="그림 6" descr="bulb_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484784"/>
            <a:ext cx="1944216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7274" y="4365104"/>
            <a:ext cx="6780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rgbClr val="E86554"/>
                </a:solidFill>
              </a:rPr>
              <a:t>m</a:t>
            </a:r>
            <a:r>
              <a:rPr lang="en-US" altLang="ko-KR" sz="4400" b="1" dirty="0" smtClean="0">
                <a:solidFill>
                  <a:srgbClr val="5B965D"/>
                </a:solidFill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5157192"/>
            <a:ext cx="678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권다솜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김세희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김지영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류지원</a:t>
            </a:r>
            <a:endParaRPr lang="en-US" altLang="ko-KR" sz="2800" b="1" dirty="0" smtClean="0">
              <a:solidFill>
                <a:srgbClr val="5B965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01592"/>
            <a:ext cx="3188120" cy="5667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08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2996952"/>
            <a:ext cx="167376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34295" y="3212976"/>
            <a:ext cx="27257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01592"/>
            <a:ext cx="3188120" cy="56677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16" y="1001592"/>
            <a:ext cx="3188120" cy="566776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81" b="97479" l="10000" r="93333">
                        <a14:foregroundMark x1="57500" y1="31092" x2="56667" y2="43697"/>
                        <a14:foregroundMark x1="79167" y1="43697" x2="82500" y2="68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1124744"/>
            <a:ext cx="114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81" b="97479" l="10000" r="93333">
                        <a14:foregroundMark x1="57500" y1="31092" x2="56667" y2="43697"/>
                        <a14:foregroundMark x1="79167" y1="43697" x2="82500" y2="68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84" y="4359239"/>
            <a:ext cx="114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48315"/>
      </p:ext>
    </p:extLst>
  </p:cSld>
  <p:clrMapOvr>
    <a:masterClrMapping/>
  </p:clrMapOvr>
  <p:transition spd="slow" advTm="1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4.72222E-6 7.40741E-7 L -0.25139 0.0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47986 0.01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93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09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80728"/>
            <a:ext cx="3188120" cy="5667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6" y="1001592"/>
            <a:ext cx="318812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8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000">
        <p14:ferris dir="l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기대효</a:t>
            </a:r>
            <a:r>
              <a:rPr lang="ko-KR" altLang="en-US" sz="2800" b="1" dirty="0"/>
              <a:t>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10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6" y="1363256"/>
            <a:ext cx="7469010" cy="4278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70" y="1357490"/>
            <a:ext cx="6114260" cy="46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000">
        <p14:prism isContent="1" isInverted="1"/>
      </p:transition>
    </mc:Choice>
    <mc:Fallback xmlns="">
      <p:transition spd="slow" advTm="2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60648"/>
            <a:ext cx="9144000" cy="72008"/>
            <a:chOff x="0" y="260648"/>
            <a:chExt cx="9144000" cy="72008"/>
          </a:xfrm>
        </p:grpSpPr>
        <p:sp>
          <p:nvSpPr>
            <p:cNvPr id="3" name="직사각형 2"/>
            <p:cNvSpPr/>
            <p:nvPr/>
          </p:nvSpPr>
          <p:spPr>
            <a:xfrm>
              <a:off x="0" y="260648"/>
              <a:ext cx="3059832" cy="72008"/>
            </a:xfrm>
            <a:prstGeom prst="rect">
              <a:avLst/>
            </a:prstGeom>
            <a:solidFill>
              <a:srgbClr val="E86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59832" y="260648"/>
              <a:ext cx="3059832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84168" y="260648"/>
              <a:ext cx="3059832" cy="72008"/>
            </a:xfrm>
            <a:prstGeom prst="rect">
              <a:avLst/>
            </a:prstGeom>
            <a:solidFill>
              <a:srgbClr val="5B9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71800" y="3573016"/>
            <a:ext cx="1728192" cy="1728192"/>
          </a:xfrm>
          <a:prstGeom prst="rect">
            <a:avLst/>
          </a:prstGeom>
          <a:solidFill>
            <a:srgbClr val="5B9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9992" y="3573016"/>
            <a:ext cx="1728192" cy="1728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43808" y="419147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The End +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2771800" y="1844824"/>
            <a:ext cx="1728192" cy="1728192"/>
          </a:xfrm>
          <a:prstGeom prst="rtTriangle">
            <a:avLst/>
          </a:prstGeom>
          <a:solidFill>
            <a:srgbClr val="E86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40522" y="1223435"/>
            <a:ext cx="161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2996952"/>
            <a:ext cx="1767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프로젝트 배경</a:t>
            </a:r>
          </a:p>
          <a:p>
            <a:pPr algn="ctr"/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-36511" y="3520172"/>
            <a:ext cx="5544616" cy="864096"/>
            <a:chOff x="0" y="3573016"/>
            <a:chExt cx="9144000" cy="864096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3789040"/>
              <a:ext cx="9144000" cy="432048"/>
              <a:chOff x="0" y="260648"/>
              <a:chExt cx="9144000" cy="7200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260648"/>
                <a:ext cx="3059832" cy="72008"/>
              </a:xfrm>
              <a:prstGeom prst="rect">
                <a:avLst/>
              </a:prstGeom>
              <a:solidFill>
                <a:srgbClr val="E86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59832" y="260648"/>
                <a:ext cx="3059832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84168" y="260648"/>
                <a:ext cx="3059832" cy="72008"/>
              </a:xfrm>
              <a:prstGeom prst="rect">
                <a:avLst/>
              </a:prstGeom>
              <a:solidFill>
                <a:srgbClr val="5B9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이등변 삼각형 18"/>
            <p:cNvSpPr/>
            <p:nvPr/>
          </p:nvSpPr>
          <p:spPr>
            <a:xfrm>
              <a:off x="1259632" y="3573016"/>
              <a:ext cx="250588" cy="216024"/>
            </a:xfrm>
            <a:prstGeom prst="triangle">
              <a:avLst/>
            </a:prstGeom>
            <a:solidFill>
              <a:srgbClr val="E86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7596336" y="3573016"/>
              <a:ext cx="250588" cy="216024"/>
            </a:xfrm>
            <a:prstGeom prst="triangle">
              <a:avLst/>
            </a:prstGeom>
            <a:solidFill>
              <a:srgbClr val="5B9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4572000" y="4221088"/>
              <a:ext cx="250588" cy="21602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9552" y="43651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01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976" y="43651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5B965D"/>
                </a:solidFill>
              </a:rPr>
              <a:t>03</a:t>
            </a:r>
            <a:endParaRPr lang="ko-KR" altLang="en-US" sz="2800" b="1" dirty="0">
              <a:solidFill>
                <a:srgbClr val="5B965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768" y="29969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</a:rPr>
              <a:t>02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696" y="4600292"/>
            <a:ext cx="19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개요</a:t>
            </a:r>
          </a:p>
          <a:p>
            <a:pPr algn="ctr"/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3016116"/>
            <a:ext cx="176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프로그램 </a:t>
            </a:r>
            <a:r>
              <a:rPr lang="ko-KR" altLang="en-US" b="1" dirty="0"/>
              <a:t>구조</a:t>
            </a:r>
          </a:p>
          <a:p>
            <a:pPr algn="ctr"/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508104" y="3736196"/>
            <a:ext cx="185538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V="1">
            <a:off x="6425032" y="4168244"/>
            <a:ext cx="151948" cy="2160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08304" y="3736196"/>
            <a:ext cx="185538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>
            <a:off x="8225232" y="3520172"/>
            <a:ext cx="151948" cy="21602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28184" y="30161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</a:rPr>
              <a:t>04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28384" y="438426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</a:rPr>
              <a:t>05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8304" y="3016116"/>
            <a:ext cx="176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기대효과</a:t>
            </a:r>
          </a:p>
          <a:p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08104" y="4600292"/>
            <a:ext cx="19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소개</a:t>
            </a:r>
          </a:p>
          <a:p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배경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01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88252"/>
            <a:ext cx="5423625" cy="3612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0152" y="16882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1745" y="1988840"/>
            <a:ext cx="3089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시험기간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에도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3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</a:t>
            </a:r>
            <a:r>
              <a:rPr lang="ko-KR" altLang="en-US" sz="36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놓지 못하는가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3000">
        <p14:prism isContent="1" isInverted="1"/>
      </p:transition>
    </mc:Choice>
    <mc:Fallback>
      <p:transition spd="slow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개요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02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8" y="1275239"/>
            <a:ext cx="5890602" cy="46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7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5000">
        <p14:ferris dir="l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프로그램 구조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03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1237828"/>
            <a:ext cx="592281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2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0">
        <p14:prism isContent="1" isInverted="1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" y="1001592"/>
            <a:ext cx="3188120" cy="5667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en-US" altLang="ko-KR" sz="28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04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32784" y="1412776"/>
            <a:ext cx="1301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228184" y="2874901"/>
            <a:ext cx="0" cy="4820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7807" r="13094" b="34008"/>
          <a:stretch/>
        </p:blipFill>
        <p:spPr>
          <a:xfrm>
            <a:off x="4844121" y="919963"/>
            <a:ext cx="2824223" cy="19329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32296" r="4963" b="28593"/>
          <a:stretch/>
        </p:blipFill>
        <p:spPr>
          <a:xfrm>
            <a:off x="4876089" y="3578240"/>
            <a:ext cx="2871669" cy="22167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t="37629" r="13217" b="33839"/>
          <a:stretch/>
        </p:blipFill>
        <p:spPr>
          <a:xfrm>
            <a:off x="4833832" y="927107"/>
            <a:ext cx="2844800" cy="19567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39619" r="4549" b="36057"/>
          <a:stretch/>
        </p:blipFill>
        <p:spPr>
          <a:xfrm>
            <a:off x="4579643" y="3578240"/>
            <a:ext cx="3464560" cy="1696720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81" b="97479" l="10000" r="93333">
                        <a14:foregroundMark x1="57500" y1="31092" x2="56667" y2="43697"/>
                        <a14:foregroundMark x1="79167" y1="43697" x2="82500" y2="68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319711"/>
            <a:ext cx="114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3000">
        <p14:prism isContent="1" isInverted="1"/>
      </p:transition>
    </mc:Choice>
    <mc:Fallback>
      <p:transition spd="slow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4.16667E-6 0 L 0.47309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309 0.0044 L 0.69358 0.1724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1592"/>
            <a:ext cx="3188120" cy="5667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05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62944" y="1245848"/>
            <a:ext cx="47295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35896" y="1497876"/>
            <a:ext cx="95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 b="12200"/>
          <a:stretch/>
        </p:blipFill>
        <p:spPr>
          <a:xfrm>
            <a:off x="4819354" y="1186938"/>
            <a:ext cx="3506932" cy="404226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81" b="97479" l="10000" r="93333">
                        <a14:foregroundMark x1="57500" y1="31092" x2="56667" y2="43697"/>
                        <a14:foregroundMark x1="79167" y1="43697" x2="82500" y2="68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4437112"/>
            <a:ext cx="114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5000">
        <p14:ferris dir="l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4.44444E-6 3.7037E-7 L -0.2908 -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9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6" y="1001592"/>
            <a:ext cx="3188120" cy="5667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06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1840" y="1268760"/>
            <a:ext cx="472952" cy="458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04792" y="1497876"/>
            <a:ext cx="95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 b="18518"/>
          <a:stretch/>
        </p:blipFill>
        <p:spPr>
          <a:xfrm>
            <a:off x="4788024" y="1220796"/>
            <a:ext cx="3506932" cy="3648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9" b="18667"/>
          <a:stretch/>
        </p:blipFill>
        <p:spPr>
          <a:xfrm>
            <a:off x="4809484" y="1248505"/>
            <a:ext cx="3506932" cy="36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6000">
        <p14:ferris dir="l"/>
      </p:transition>
    </mc:Choice>
    <mc:Fallback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07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4" y="980728"/>
            <a:ext cx="3188120" cy="56677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0" y="1015872"/>
            <a:ext cx="3192664" cy="5632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01592"/>
            <a:ext cx="3188120" cy="56677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7544" y="2564904"/>
            <a:ext cx="167376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34295" y="2780928"/>
            <a:ext cx="27014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81" b="97479" l="10000" r="93333">
                        <a14:foregroundMark x1="57500" y1="31092" x2="56667" y2="43697"/>
                        <a14:foregroundMark x1="79167" y1="43697" x2="82500" y2="68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4887813"/>
            <a:ext cx="114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5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6000">
        <p14:ferris dir="l"/>
      </p:transition>
    </mc:Choice>
    <mc:Fallback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2908 0.0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65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83</Words>
  <Application>Microsoft Office PowerPoint</Application>
  <PresentationFormat>화면 슬라이드 쇼(4:3)</PresentationFormat>
  <Paragraphs>53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Jiyoung Kim</cp:lastModifiedBy>
  <cp:revision>128</cp:revision>
  <dcterms:created xsi:type="dcterms:W3CDTF">2015-04-07T11:06:27Z</dcterms:created>
  <dcterms:modified xsi:type="dcterms:W3CDTF">2015-06-05T02:18:24Z</dcterms:modified>
</cp:coreProperties>
</file>