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6" r:id="rId6"/>
    <p:sldId id="277" r:id="rId7"/>
    <p:sldId id="278" r:id="rId8"/>
    <p:sldId id="288" r:id="rId9"/>
    <p:sldId id="280" r:id="rId10"/>
    <p:sldId id="289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3" d="100"/>
          <a:sy n="63" d="100"/>
        </p:scale>
        <p:origin x="732" y="6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59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39" y="2568291"/>
            <a:ext cx="9144000" cy="2769989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Teachers/Staff Information Manager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Student Information System Hackathon - July 2023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F06B0-9914-AA0F-4D26-FD7F779361BC}"/>
              </a:ext>
            </a:extLst>
          </p:cNvPr>
          <p:cNvSpPr txBox="1"/>
          <p:nvPr/>
        </p:nvSpPr>
        <p:spPr>
          <a:xfrm>
            <a:off x="4952704" y="5538117"/>
            <a:ext cx="318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– 2   |   USE CASE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208661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Details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322326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TEAM – 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6685" y="185771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MEHAL SAKTHI M 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5560" y="175831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14452" y="304118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SPARSH GUPTA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23841" y="295714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5405" y="432185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PRANAV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33866" y="423781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73580" y="183739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ABHISHEK RAJ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05680" y="173799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9960" y="305024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SRIVARDHINI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2060" y="295084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8540" y="437265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AMISHA GUNDERIA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0640" y="427325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745636" y="4537716"/>
            <a:ext cx="338073" cy="339996"/>
            <a:chOff x="6450013" y="5349875"/>
            <a:chExt cx="279397" cy="280991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48" y="5497516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 descr="Icon of human being and gear. ">
            <a:extLst>
              <a:ext uri="{FF2B5EF4-FFF2-40B4-BE49-F238E27FC236}">
                <a16:creationId xmlns:a16="http://schemas.microsoft.com/office/drawing/2014/main" id="{DBEAA1FD-31DE-45E9-F82A-71118B0C6962}"/>
              </a:ext>
            </a:extLst>
          </p:cNvPr>
          <p:cNvGrpSpPr/>
          <p:nvPr/>
        </p:nvGrpSpPr>
        <p:grpSpPr>
          <a:xfrm>
            <a:off x="6696028" y="201979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" name="Freeform 3673">
              <a:extLst>
                <a:ext uri="{FF2B5EF4-FFF2-40B4-BE49-F238E27FC236}">
                  <a16:creationId xmlns:a16="http://schemas.microsoft.com/office/drawing/2014/main" id="{2C4D143D-F45A-4E13-9377-2DD84DB53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3674">
              <a:extLst>
                <a:ext uri="{FF2B5EF4-FFF2-40B4-BE49-F238E27FC236}">
                  <a16:creationId xmlns:a16="http://schemas.microsoft.com/office/drawing/2014/main" id="{AA1C25CD-44D9-2C4C-038C-3098A5DE9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 descr="Icon of human being and gear. ">
            <a:extLst>
              <a:ext uri="{FF2B5EF4-FFF2-40B4-BE49-F238E27FC236}">
                <a16:creationId xmlns:a16="http://schemas.microsoft.com/office/drawing/2014/main" id="{0552FCB1-009E-7B0D-C200-A8C63101AF4B}"/>
              </a:ext>
            </a:extLst>
          </p:cNvPr>
          <p:cNvGrpSpPr/>
          <p:nvPr/>
        </p:nvGrpSpPr>
        <p:grpSpPr>
          <a:xfrm>
            <a:off x="7724704" y="3275126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12" name="Freeform 3673">
              <a:extLst>
                <a:ext uri="{FF2B5EF4-FFF2-40B4-BE49-F238E27FC236}">
                  <a16:creationId xmlns:a16="http://schemas.microsoft.com/office/drawing/2014/main" id="{6318AFEE-087C-E7AC-84FD-63A12B4A8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3674">
              <a:extLst>
                <a:ext uri="{FF2B5EF4-FFF2-40B4-BE49-F238E27FC236}">
                  <a16:creationId xmlns:a16="http://schemas.microsoft.com/office/drawing/2014/main" id="{2D5DA908-7AAA-8BC3-B7BA-4A4F56AE0B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oup 17" descr="Icon of human being and gear. ">
            <a:extLst>
              <a:ext uri="{FF2B5EF4-FFF2-40B4-BE49-F238E27FC236}">
                <a16:creationId xmlns:a16="http://schemas.microsoft.com/office/drawing/2014/main" id="{F976A545-E4A5-E117-0FF2-E1C106C0B8C2}"/>
              </a:ext>
            </a:extLst>
          </p:cNvPr>
          <p:cNvGrpSpPr/>
          <p:nvPr/>
        </p:nvGrpSpPr>
        <p:grpSpPr>
          <a:xfrm>
            <a:off x="4176968" y="455199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4" name="Freeform 3673">
              <a:extLst>
                <a:ext uri="{FF2B5EF4-FFF2-40B4-BE49-F238E27FC236}">
                  <a16:creationId xmlns:a16="http://schemas.microsoft.com/office/drawing/2014/main" id="{67AAA796-D942-7CC0-7DFE-520850657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674">
              <a:extLst>
                <a:ext uri="{FF2B5EF4-FFF2-40B4-BE49-F238E27FC236}">
                  <a16:creationId xmlns:a16="http://schemas.microsoft.com/office/drawing/2014/main" id="{C2FF2B6C-BA88-D662-BE27-C66CDF3F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4" name="Group 43" descr="Icon of human being and gear. ">
            <a:extLst>
              <a:ext uri="{FF2B5EF4-FFF2-40B4-BE49-F238E27FC236}">
                <a16:creationId xmlns:a16="http://schemas.microsoft.com/office/drawing/2014/main" id="{700F0AC4-112B-5543-4C99-378D1B8CD1F7}"/>
              </a:ext>
            </a:extLst>
          </p:cNvPr>
          <p:cNvGrpSpPr/>
          <p:nvPr/>
        </p:nvGrpSpPr>
        <p:grpSpPr>
          <a:xfrm>
            <a:off x="4082923" y="3243130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5" name="Freeform 3673">
              <a:extLst>
                <a:ext uri="{FF2B5EF4-FFF2-40B4-BE49-F238E27FC236}">
                  <a16:creationId xmlns:a16="http://schemas.microsoft.com/office/drawing/2014/main" id="{74816095-D725-C5FF-D839-8C325ACEE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674">
              <a:extLst>
                <a:ext uri="{FF2B5EF4-FFF2-40B4-BE49-F238E27FC236}">
                  <a16:creationId xmlns:a16="http://schemas.microsoft.com/office/drawing/2014/main" id="{470204D4-7793-ACD3-F2BC-5E45045B7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7" name="Group 46" descr="Icon of human being and gear. ">
            <a:extLst>
              <a:ext uri="{FF2B5EF4-FFF2-40B4-BE49-F238E27FC236}">
                <a16:creationId xmlns:a16="http://schemas.microsoft.com/office/drawing/2014/main" id="{10E6F343-89E7-A2F5-3F1C-6C18BC8801FE}"/>
              </a:ext>
            </a:extLst>
          </p:cNvPr>
          <p:cNvGrpSpPr/>
          <p:nvPr/>
        </p:nvGrpSpPr>
        <p:grpSpPr>
          <a:xfrm>
            <a:off x="5121848" y="201979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8" name="Freeform 3673">
              <a:extLst>
                <a:ext uri="{FF2B5EF4-FFF2-40B4-BE49-F238E27FC236}">
                  <a16:creationId xmlns:a16="http://schemas.microsoft.com/office/drawing/2014/main" id="{97F5828B-3C82-FEDA-635D-D6A3B5A04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674">
              <a:extLst>
                <a:ext uri="{FF2B5EF4-FFF2-40B4-BE49-F238E27FC236}">
                  <a16:creationId xmlns:a16="http://schemas.microsoft.com/office/drawing/2014/main" id="{A293578E-92CD-6DBB-A6BD-F0D263FCE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3F187BA-883D-B82A-7D79-4280EC5E2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0681" y="562575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SHUBHAM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4B321E-295B-CBD4-96EA-98FB545EA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30070" y="554171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 descr="Icon of human being and gear. ">
            <a:extLst>
              <a:ext uri="{FF2B5EF4-FFF2-40B4-BE49-F238E27FC236}">
                <a16:creationId xmlns:a16="http://schemas.microsoft.com/office/drawing/2014/main" id="{E32990AF-40D7-295A-5424-04491149440A}"/>
              </a:ext>
            </a:extLst>
          </p:cNvPr>
          <p:cNvGrpSpPr/>
          <p:nvPr/>
        </p:nvGrpSpPr>
        <p:grpSpPr>
          <a:xfrm>
            <a:off x="6830933" y="585969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58" name="Freeform 3673">
              <a:extLst>
                <a:ext uri="{FF2B5EF4-FFF2-40B4-BE49-F238E27FC236}">
                  <a16:creationId xmlns:a16="http://schemas.microsoft.com/office/drawing/2014/main" id="{93E2C296-9956-5B8E-FDD2-210417839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3674">
              <a:extLst>
                <a:ext uri="{FF2B5EF4-FFF2-40B4-BE49-F238E27FC236}">
                  <a16:creationId xmlns:a16="http://schemas.microsoft.com/office/drawing/2014/main" id="{1CE11E9C-401C-55C2-B5EE-D8C49EFE8C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48A668-832C-60DC-2E01-396AC0324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63012" y="567445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TANYA VIJAY 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A49F618-F615-335B-F3A4-BA6CC517F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95112" y="557505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Icon of human being and gear. ">
            <a:extLst>
              <a:ext uri="{FF2B5EF4-FFF2-40B4-BE49-F238E27FC236}">
                <a16:creationId xmlns:a16="http://schemas.microsoft.com/office/drawing/2014/main" id="{4EADEE36-0EF4-D5C1-0C40-23DE14AB3E73}"/>
              </a:ext>
            </a:extLst>
          </p:cNvPr>
          <p:cNvGrpSpPr/>
          <p:nvPr/>
        </p:nvGrpSpPr>
        <p:grpSpPr>
          <a:xfrm>
            <a:off x="5195975" y="5867339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63" name="Freeform 3673">
              <a:extLst>
                <a:ext uri="{FF2B5EF4-FFF2-40B4-BE49-F238E27FC236}">
                  <a16:creationId xmlns:a16="http://schemas.microsoft.com/office/drawing/2014/main" id="{54F1E8D2-6FB1-6536-FE3F-ADAEA08EF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674">
              <a:extLst>
                <a:ext uri="{FF2B5EF4-FFF2-40B4-BE49-F238E27FC236}">
                  <a16:creationId xmlns:a16="http://schemas.microsoft.com/office/drawing/2014/main" id="{B4433E23-7F91-EDF1-6A74-F4FB7DCD4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97D13E7-5640-D4C3-669B-B32E89C78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4787" y="77076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MENTOR - SHIVANI S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0922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967447" y="2621911"/>
            <a:ext cx="4124964" cy="188850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313" y="2621912"/>
            <a:ext cx="4124962" cy="1888506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000391" y="2621912"/>
            <a:ext cx="4124962" cy="188850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94469" y="2579817"/>
            <a:ext cx="4124962" cy="1888506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000865" y="2621909"/>
            <a:ext cx="4124963" cy="188850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487324" y="3523765"/>
            <a:ext cx="12668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LOGIN - AUTH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461083" y="3452645"/>
            <a:ext cx="126683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STAFF SEARCH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455161" y="3420727"/>
            <a:ext cx="126683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SCOPE BASED SEARCH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6449240" y="3340885"/>
            <a:ext cx="1266833" cy="495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ADD STAFF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8455636" y="3442485"/>
            <a:ext cx="1266833" cy="495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UPDATE STAFF DATA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97103" y="3642338"/>
            <a:ext cx="1618216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4950793" y="2832486"/>
            <a:ext cx="351283" cy="363821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</p:grpSp>
      <p:sp>
        <p:nvSpPr>
          <p:cNvPr id="3" name="Trapezoid 2">
            <a:extLst>
              <a:ext uri="{FF2B5EF4-FFF2-40B4-BE49-F238E27FC236}">
                <a16:creationId xmlns:a16="http://schemas.microsoft.com/office/drawing/2014/main" id="{010154EA-7E1B-DC42-8A10-1B0E42701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010506" y="2579817"/>
            <a:ext cx="4124962" cy="1888506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196F0-2F0F-AEDB-09E3-BC59F0A55DEC}"/>
              </a:ext>
            </a:extLst>
          </p:cNvPr>
          <p:cNvSpPr/>
          <p:nvPr/>
        </p:nvSpPr>
        <p:spPr>
          <a:xfrm>
            <a:off x="10465276" y="3481670"/>
            <a:ext cx="126683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DELETE STAFF DATA</a:t>
            </a:r>
          </a:p>
        </p:txBody>
      </p:sp>
      <p:sp>
        <p:nvSpPr>
          <p:cNvPr id="7" name="Freeform 4344" descr="Icon of wrench. ">
            <a:extLst>
              <a:ext uri="{FF2B5EF4-FFF2-40B4-BE49-F238E27FC236}">
                <a16:creationId xmlns:a16="http://schemas.microsoft.com/office/drawing/2014/main" id="{B3B96C29-2004-AE5C-14B4-1EBBB01365C3}"/>
              </a:ext>
            </a:extLst>
          </p:cNvPr>
          <p:cNvSpPr>
            <a:spLocks/>
          </p:cNvSpPr>
          <p:nvPr/>
        </p:nvSpPr>
        <p:spPr bwMode="auto">
          <a:xfrm>
            <a:off x="8897657" y="2818000"/>
            <a:ext cx="345429" cy="355782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/>
          </a:p>
        </p:txBody>
      </p:sp>
      <p:grpSp>
        <p:nvGrpSpPr>
          <p:cNvPr id="10" name="Group 9" descr="Icon of human being and gear. ">
            <a:extLst>
              <a:ext uri="{FF2B5EF4-FFF2-40B4-BE49-F238E27FC236}">
                <a16:creationId xmlns:a16="http://schemas.microsoft.com/office/drawing/2014/main" id="{A0EC824C-705E-9C71-FCF8-72C6FD262C2A}"/>
              </a:ext>
            </a:extLst>
          </p:cNvPr>
          <p:cNvGrpSpPr/>
          <p:nvPr/>
        </p:nvGrpSpPr>
        <p:grpSpPr>
          <a:xfrm>
            <a:off x="951703" y="283824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12" name="Freeform 3673">
              <a:extLst>
                <a:ext uri="{FF2B5EF4-FFF2-40B4-BE49-F238E27FC236}">
                  <a16:creationId xmlns:a16="http://schemas.microsoft.com/office/drawing/2014/main" id="{F6ADEAFD-D328-B77E-A4D7-066D30322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13" name="Freeform 3674">
              <a:extLst>
                <a:ext uri="{FF2B5EF4-FFF2-40B4-BE49-F238E27FC236}">
                  <a16:creationId xmlns:a16="http://schemas.microsoft.com/office/drawing/2014/main" id="{79C34459-9ED4-3039-37A7-2E64E25F6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</p:grpSp>
      <p:grpSp>
        <p:nvGrpSpPr>
          <p:cNvPr id="15" name="Group 14" descr="Icon of abacus. ">
            <a:extLst>
              <a:ext uri="{FF2B5EF4-FFF2-40B4-BE49-F238E27FC236}">
                <a16:creationId xmlns:a16="http://schemas.microsoft.com/office/drawing/2014/main" id="{A4153810-0DBD-0EBD-9420-4044CB08463F}"/>
              </a:ext>
            </a:extLst>
          </p:cNvPr>
          <p:cNvGrpSpPr/>
          <p:nvPr/>
        </p:nvGrpSpPr>
        <p:grpSpPr>
          <a:xfrm>
            <a:off x="2909190" y="2862966"/>
            <a:ext cx="353234" cy="363821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16" name="Freeform 324">
              <a:extLst>
                <a:ext uri="{FF2B5EF4-FFF2-40B4-BE49-F238E27FC236}">
                  <a16:creationId xmlns:a16="http://schemas.microsoft.com/office/drawing/2014/main" id="{E9036F31-4592-5F6F-94A4-CBAC53D46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17" name="Freeform 325">
              <a:extLst>
                <a:ext uri="{FF2B5EF4-FFF2-40B4-BE49-F238E27FC236}">
                  <a16:creationId xmlns:a16="http://schemas.microsoft.com/office/drawing/2014/main" id="{E0C44239-8841-15D5-AC1A-047887BFD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18" name="Freeform 326">
              <a:extLst>
                <a:ext uri="{FF2B5EF4-FFF2-40B4-BE49-F238E27FC236}">
                  <a16:creationId xmlns:a16="http://schemas.microsoft.com/office/drawing/2014/main" id="{BF2F6812-1A5F-4163-0B90-814AD5E70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19" name="Freeform 327">
              <a:extLst>
                <a:ext uri="{FF2B5EF4-FFF2-40B4-BE49-F238E27FC236}">
                  <a16:creationId xmlns:a16="http://schemas.microsoft.com/office/drawing/2014/main" id="{10BC844E-69ED-5985-D786-E546739B7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</p:grpSp>
      <p:grpSp>
        <p:nvGrpSpPr>
          <p:cNvPr id="28" name="Group 27" descr="Icon of symbol representing email.">
            <a:extLst>
              <a:ext uri="{FF2B5EF4-FFF2-40B4-BE49-F238E27FC236}">
                <a16:creationId xmlns:a16="http://schemas.microsoft.com/office/drawing/2014/main" id="{CD83FC5F-F566-CC0F-AF9B-5E6F3CCF9A05}"/>
              </a:ext>
            </a:extLst>
          </p:cNvPr>
          <p:cNvGrpSpPr/>
          <p:nvPr/>
        </p:nvGrpSpPr>
        <p:grpSpPr>
          <a:xfrm>
            <a:off x="10918781" y="2892491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29" name="Freeform 3620">
              <a:extLst>
                <a:ext uri="{FF2B5EF4-FFF2-40B4-BE49-F238E27FC236}">
                  <a16:creationId xmlns:a16="http://schemas.microsoft.com/office/drawing/2014/main" id="{5B0D14E9-CAB6-8930-6651-8405A854A9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30" name="Freeform 3621">
              <a:extLst>
                <a:ext uri="{FF2B5EF4-FFF2-40B4-BE49-F238E27FC236}">
                  <a16:creationId xmlns:a16="http://schemas.microsoft.com/office/drawing/2014/main" id="{9F913B0C-F5FA-9E5E-267E-47F819CA8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31" name="Freeform 3622">
              <a:extLst>
                <a:ext uri="{FF2B5EF4-FFF2-40B4-BE49-F238E27FC236}">
                  <a16:creationId xmlns:a16="http://schemas.microsoft.com/office/drawing/2014/main" id="{B9BA95EB-C214-3789-F342-596A0F5F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32" name="Freeform 3623">
              <a:extLst>
                <a:ext uri="{FF2B5EF4-FFF2-40B4-BE49-F238E27FC236}">
                  <a16:creationId xmlns:a16="http://schemas.microsoft.com/office/drawing/2014/main" id="{3E862E06-6138-94D1-1BE6-29CD33ECE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33" name="Freeform 3624">
              <a:extLst>
                <a:ext uri="{FF2B5EF4-FFF2-40B4-BE49-F238E27FC236}">
                  <a16:creationId xmlns:a16="http://schemas.microsoft.com/office/drawing/2014/main" id="{D0789D54-9C43-BF31-FAD8-C89FBEDC4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  <p:sp>
          <p:nvSpPr>
            <p:cNvPr id="34" name="Freeform 3625">
              <a:extLst>
                <a:ext uri="{FF2B5EF4-FFF2-40B4-BE49-F238E27FC236}">
                  <a16:creationId xmlns:a16="http://schemas.microsoft.com/office/drawing/2014/main" id="{110956ED-18D1-E7AC-CC0F-92031BB4E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9D4377B-7FC7-DFD8-8080-E03A446FD1AB}"/>
              </a:ext>
            </a:extLst>
          </p:cNvPr>
          <p:cNvSpPr txBox="1"/>
          <p:nvPr/>
        </p:nvSpPr>
        <p:spPr>
          <a:xfrm>
            <a:off x="6737836" y="2720752"/>
            <a:ext cx="77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/+/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90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FLOW DIAGRAM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3817" y="2861620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9991" y="285769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2813" y="2854431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569353"/>
            <a:ext cx="1371600" cy="13777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504253" y="352833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LOGIN - AUTH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753463" y="351817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06097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881268" y="109856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BCDF02-E61B-99CC-0542-992292B6E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212" y="201844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2832A6-E657-2FD9-C226-46BFC237CB69}"/>
              </a:ext>
            </a:extLst>
          </p:cNvPr>
          <p:cNvSpPr/>
          <p:nvPr/>
        </p:nvSpPr>
        <p:spPr>
          <a:xfrm>
            <a:off x="499666" y="2644620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PASSWORD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43A382-9FCB-99B4-2407-34EA0CE0D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153" y="431072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80698-45BE-AE68-48BF-3FA57663FB68}"/>
              </a:ext>
            </a:extLst>
          </p:cNvPr>
          <p:cNvSpPr/>
          <p:nvPr/>
        </p:nvSpPr>
        <p:spPr>
          <a:xfrm>
            <a:off x="542607" y="4813788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PERSONAL DETAILS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65E76-D032-3830-AC1E-2D5DCBB5C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5324" y="472206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B11D84-B05B-7E99-5BC8-725584E957E6}"/>
              </a:ext>
            </a:extLst>
          </p:cNvPr>
          <p:cNvSpPr/>
          <p:nvPr/>
        </p:nvSpPr>
        <p:spPr>
          <a:xfrm>
            <a:off x="2676843" y="539270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ROLE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16CAEA-16CE-DE9C-089F-52F03F29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04128" y="2103426"/>
            <a:ext cx="1371600" cy="13777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AFE11-4DEA-0DA6-C450-29DD4E767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5151139"/>
            <a:ext cx="1371600" cy="13777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C3F3AA6-05AF-E544-2D3B-BAB81A405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94126" y="3617066"/>
            <a:ext cx="1371600" cy="13777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650FF6-FE46-687A-25F4-C52136E6A153}"/>
              </a:ext>
            </a:extLst>
          </p:cNvPr>
          <p:cNvSpPr/>
          <p:nvPr/>
        </p:nvSpPr>
        <p:spPr>
          <a:xfrm>
            <a:off x="8904128" y="2658990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C872CF-0339-705B-E838-BAB78218F367}"/>
              </a:ext>
            </a:extLst>
          </p:cNvPr>
          <p:cNvSpPr/>
          <p:nvPr/>
        </p:nvSpPr>
        <p:spPr>
          <a:xfrm>
            <a:off x="8904128" y="4182846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E049D2-4628-C8B5-26D2-1AD22F5CA89C}"/>
              </a:ext>
            </a:extLst>
          </p:cNvPr>
          <p:cNvSpPr/>
          <p:nvPr/>
        </p:nvSpPr>
        <p:spPr>
          <a:xfrm>
            <a:off x="8881268" y="110142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29ECD3-8368-1805-F333-B11C37137ED4}"/>
              </a:ext>
            </a:extLst>
          </p:cNvPr>
          <p:cNvSpPr/>
          <p:nvPr/>
        </p:nvSpPr>
        <p:spPr>
          <a:xfrm>
            <a:off x="8881268" y="571691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DELETE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EFCB24-EFB6-6955-F40C-20B337CA5BF9}"/>
              </a:ext>
            </a:extLst>
          </p:cNvPr>
          <p:cNvCxnSpPr>
            <a:stCxn id="3" idx="3"/>
            <a:endCxn id="18" idx="7"/>
          </p:cNvCxnSpPr>
          <p:nvPr/>
        </p:nvCxnSpPr>
        <p:spPr>
          <a:xfrm flipH="1">
            <a:off x="1818169" y="4216636"/>
            <a:ext cx="378132" cy="32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8E7547-33F4-BB65-7FEC-6A25A69618E6}"/>
              </a:ext>
            </a:extLst>
          </p:cNvPr>
          <p:cNvCxnSpPr>
            <a:stCxn id="3" idx="4"/>
            <a:endCxn id="20" idx="1"/>
          </p:cNvCxnSpPr>
          <p:nvPr/>
        </p:nvCxnSpPr>
        <p:spPr>
          <a:xfrm>
            <a:off x="2757567" y="4449120"/>
            <a:ext cx="70241" cy="50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38A9E3-11A4-BF85-BE4F-A972BECE6F96}"/>
              </a:ext>
            </a:extLst>
          </p:cNvPr>
          <p:cNvCxnSpPr/>
          <p:nvPr/>
        </p:nvCxnSpPr>
        <p:spPr>
          <a:xfrm flipH="1">
            <a:off x="-50800" y="-121920"/>
            <a:ext cx="5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AD5AC4-DF42-60D9-8A7A-4577ED46C871}"/>
              </a:ext>
            </a:extLst>
          </p:cNvPr>
          <p:cNvCxnSpPr>
            <a:stCxn id="16" idx="5"/>
            <a:endCxn id="3" idx="2"/>
          </p:cNvCxnSpPr>
          <p:nvPr/>
        </p:nvCxnSpPr>
        <p:spPr>
          <a:xfrm>
            <a:off x="1775228" y="3373461"/>
            <a:ext cx="188589" cy="28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AA337E2-B7FD-A445-4FA3-D89D3C6E7996}"/>
              </a:ext>
            </a:extLst>
          </p:cNvPr>
          <p:cNvCxnSpPr>
            <a:stCxn id="3" idx="6"/>
            <a:endCxn id="3" idx="6"/>
          </p:cNvCxnSpPr>
          <p:nvPr/>
        </p:nvCxnSpPr>
        <p:spPr>
          <a:xfrm>
            <a:off x="3551317" y="3655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48B510-1FE4-6CB3-D5C5-877E9E4A829D}"/>
              </a:ext>
            </a:extLst>
          </p:cNvPr>
          <p:cNvCxnSpPr>
            <a:cxnSpLocks/>
            <a:stCxn id="3" idx="6"/>
            <a:endCxn id="42" idx="2"/>
          </p:cNvCxnSpPr>
          <p:nvPr/>
        </p:nvCxnSpPr>
        <p:spPr>
          <a:xfrm flipV="1">
            <a:off x="3551317" y="3651444"/>
            <a:ext cx="818674" cy="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0AE9965-3115-F9F5-7CC7-ACDA552EE08C}"/>
              </a:ext>
            </a:extLst>
          </p:cNvPr>
          <p:cNvCxnSpPr>
            <a:stCxn id="42" idx="6"/>
            <a:endCxn id="73" idx="2"/>
          </p:cNvCxnSpPr>
          <p:nvPr/>
        </p:nvCxnSpPr>
        <p:spPr>
          <a:xfrm flipV="1">
            <a:off x="5957491" y="3648181"/>
            <a:ext cx="675322" cy="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01FF51E-F4A9-EE4E-F246-C8241150AA66}"/>
              </a:ext>
            </a:extLst>
          </p:cNvPr>
          <p:cNvCxnSpPr>
            <a:stCxn id="73" idx="6"/>
            <a:endCxn id="76" idx="2"/>
          </p:cNvCxnSpPr>
          <p:nvPr/>
        </p:nvCxnSpPr>
        <p:spPr>
          <a:xfrm flipV="1">
            <a:off x="8220313" y="1224536"/>
            <a:ext cx="660955" cy="2423645"/>
          </a:xfrm>
          <a:prstGeom prst="bentConnector3">
            <a:avLst>
              <a:gd name="adj1" fmla="val 33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5A84722E-2656-0AEC-D5F1-1CE496037207}"/>
              </a:ext>
            </a:extLst>
          </p:cNvPr>
          <p:cNvCxnSpPr>
            <a:stCxn id="73" idx="6"/>
            <a:endCxn id="43" idx="1"/>
          </p:cNvCxnSpPr>
          <p:nvPr/>
        </p:nvCxnSpPr>
        <p:spPr>
          <a:xfrm>
            <a:off x="8220313" y="3648181"/>
            <a:ext cx="660955" cy="2191849"/>
          </a:xfrm>
          <a:prstGeom prst="bentConnector3">
            <a:avLst>
              <a:gd name="adj1" fmla="val 33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4C8A62B-6FE3-58B1-9C66-C37077ACFB9B}"/>
              </a:ext>
            </a:extLst>
          </p:cNvPr>
          <p:cNvCxnSpPr>
            <a:stCxn id="73" idx="6"/>
            <a:endCxn id="33" idx="2"/>
          </p:cNvCxnSpPr>
          <p:nvPr/>
        </p:nvCxnSpPr>
        <p:spPr>
          <a:xfrm flipV="1">
            <a:off x="8220313" y="2792318"/>
            <a:ext cx="683815" cy="855863"/>
          </a:xfrm>
          <a:prstGeom prst="bentConnector3">
            <a:avLst>
              <a:gd name="adj1" fmla="val 32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97DF736-D492-D2E3-6F1F-3247086D8C9B}"/>
              </a:ext>
            </a:extLst>
          </p:cNvPr>
          <p:cNvCxnSpPr>
            <a:stCxn id="73" idx="6"/>
            <a:endCxn id="36" idx="2"/>
          </p:cNvCxnSpPr>
          <p:nvPr/>
        </p:nvCxnSpPr>
        <p:spPr>
          <a:xfrm>
            <a:off x="8220313" y="3648181"/>
            <a:ext cx="673813" cy="657777"/>
          </a:xfrm>
          <a:prstGeom prst="bentConnector3">
            <a:avLst>
              <a:gd name="adj1" fmla="val 33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HIGHLIGHTS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CODE REUSABLTY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5388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modules are made in the most generic way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Can be used for other Topics also with slight modifications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7128968" y="2604476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JWT Spring Security used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Token Based Stateless Authentication done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GENERIC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712895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AUTHENTICATION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4D4F6D-8F0D-08B1-5E49-7CFDC9120EA8}"/>
              </a:ext>
            </a:extLst>
          </p:cNvPr>
          <p:cNvSpPr/>
          <p:nvPr/>
        </p:nvSpPr>
        <p:spPr>
          <a:xfrm>
            <a:off x="667584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SECURITY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F80AD4-3B6A-2F0B-CB82-5080F0A66642}"/>
              </a:ext>
            </a:extLst>
          </p:cNvPr>
          <p:cNvSpPr/>
          <p:nvPr/>
        </p:nvSpPr>
        <p:spPr>
          <a:xfrm>
            <a:off x="1429210" y="3748812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INTERACTIVE &amp; DYNAMIC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7D332-F16B-FFFE-B58E-AC3E840E126A}"/>
              </a:ext>
            </a:extLst>
          </p:cNvPr>
          <p:cNvSpPr/>
          <p:nvPr/>
        </p:nvSpPr>
        <p:spPr>
          <a:xfrm>
            <a:off x="1831532" y="5005719"/>
            <a:ext cx="4162870" cy="13234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frontend pages are built using Angular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Interactive and Responsive Frontend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F0077B-DBB5-787C-AFEB-416BB56ED0CE}"/>
              </a:ext>
            </a:extLst>
          </p:cNvPr>
          <p:cNvSpPr/>
          <p:nvPr/>
        </p:nvSpPr>
        <p:spPr>
          <a:xfrm>
            <a:off x="6675846" y="3781369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LIGHT WEIGHT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7B28A-15FB-D8AD-2AC6-68FF56839A63}"/>
              </a:ext>
            </a:extLst>
          </p:cNvPr>
          <p:cNvSpPr/>
          <p:nvPr/>
        </p:nvSpPr>
        <p:spPr>
          <a:xfrm>
            <a:off x="7078168" y="5038276"/>
            <a:ext cx="4162870" cy="16927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Optimized Code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APIs are used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8E0B53-75A1-8982-FE09-429986586ED7}"/>
              </a:ext>
            </a:extLst>
          </p:cNvPr>
          <p:cNvSpPr/>
          <p:nvPr/>
        </p:nvSpPr>
        <p:spPr>
          <a:xfrm>
            <a:off x="1632399" y="2604476"/>
            <a:ext cx="4162870" cy="15388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The modules are made in the most generic way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Can be used for other Topics also with slight modifications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5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SCREENSHOTS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79CC07E-4A01-1B9C-DAB0-89B1663B9E36}"/>
              </a:ext>
            </a:extLst>
          </p:cNvPr>
          <p:cNvSpPr/>
          <p:nvPr/>
        </p:nvSpPr>
        <p:spPr>
          <a:xfrm>
            <a:off x="3344544" y="2197893"/>
            <a:ext cx="5809615" cy="24622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1200"/>
              </a:spcBef>
              <a:buClr>
                <a:schemeClr val="tx2"/>
              </a:buClr>
            </a:pPr>
            <a:r>
              <a:rPr 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PROTOTYPE DEMO</a:t>
            </a:r>
          </a:p>
        </p:txBody>
      </p:sp>
    </p:spTree>
    <p:extLst>
      <p:ext uri="{BB962C8B-B14F-4D97-AF65-F5344CB8AC3E}">
        <p14:creationId xmlns:p14="http://schemas.microsoft.com/office/powerpoint/2010/main" val="142889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117</TotalTime>
  <Words>196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Teachers/Staff Information Manager Student Information System Hackathon - July 2023</vt:lpstr>
      <vt:lpstr>Project analysis slide 2</vt:lpstr>
      <vt:lpstr>Project analysis slide 3</vt:lpstr>
      <vt:lpstr>Project analysis slide 4</vt:lpstr>
      <vt:lpstr>Project analysis slide 8</vt:lpstr>
      <vt:lpstr>Project analysis slide 6</vt:lpstr>
      <vt:lpstr>Project analysis slide 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Teachers/Staff Information Manager Student Information System Hackathon - July 2023</dc:title>
  <dc:creator>Mehal sakthi M s</dc:creator>
  <cp:lastModifiedBy>Mehal sakthi M s</cp:lastModifiedBy>
  <cp:revision>12</cp:revision>
  <dcterms:created xsi:type="dcterms:W3CDTF">2023-07-17T13:02:43Z</dcterms:created>
  <dcterms:modified xsi:type="dcterms:W3CDTF">2023-07-18T03:46:44Z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