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78" r:id="rId2"/>
    <p:sldId id="354" r:id="rId3"/>
    <p:sldId id="353" r:id="rId4"/>
    <p:sldId id="324" r:id="rId5"/>
    <p:sldId id="325" r:id="rId6"/>
    <p:sldId id="326" r:id="rId7"/>
    <p:sldId id="327" r:id="rId8"/>
    <p:sldId id="330" r:id="rId9"/>
    <p:sldId id="328" r:id="rId10"/>
    <p:sldId id="321" r:id="rId11"/>
    <p:sldId id="333" r:id="rId12"/>
    <p:sldId id="336" r:id="rId13"/>
    <p:sldId id="337" r:id="rId14"/>
    <p:sldId id="340" r:id="rId15"/>
    <p:sldId id="338" r:id="rId16"/>
    <p:sldId id="341" r:id="rId17"/>
    <p:sldId id="346" r:id="rId18"/>
    <p:sldId id="344" r:id="rId19"/>
    <p:sldId id="343" r:id="rId20"/>
    <p:sldId id="349" r:id="rId21"/>
    <p:sldId id="345" r:id="rId22"/>
    <p:sldId id="350" r:id="rId23"/>
    <p:sldId id="347" r:id="rId24"/>
    <p:sldId id="35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B365D5-B645-413B-9275-79CBBF9A28DF}">
          <p14:sldIdLst>
            <p14:sldId id="278"/>
          </p14:sldIdLst>
        </p14:section>
        <p14:section name="Intro &amp; Motivation" id="{4F9362FF-9402-4F01-A2C2-FA701D4A19C1}">
          <p14:sldIdLst>
            <p14:sldId id="354"/>
            <p14:sldId id="353"/>
            <p14:sldId id="324"/>
          </p14:sldIdLst>
        </p14:section>
        <p14:section name="Definitions" id="{16529048-985A-4F54-9F7A-5B4C1036FFDB}">
          <p14:sldIdLst>
            <p14:sldId id="325"/>
            <p14:sldId id="326"/>
            <p14:sldId id="327"/>
            <p14:sldId id="330"/>
            <p14:sldId id="328"/>
          </p14:sldIdLst>
        </p14:section>
        <p14:section name="Problem and Contribution" id="{DD45743B-DAAA-4EC7-9F8F-ACB43AA6CBAC}">
          <p14:sldIdLst>
            <p14:sldId id="321"/>
          </p14:sldIdLst>
        </p14:section>
        <p14:section name="Synthesis: High Level" id="{8E029903-1FC3-4747-A0C9-227B5054084A}">
          <p14:sldIdLst>
            <p14:sldId id="333"/>
            <p14:sldId id="336"/>
            <p14:sldId id="337"/>
          </p14:sldIdLst>
        </p14:section>
        <p14:section name="Synthesis: Abstraction" id="{1A5A2413-DB3C-40E1-8715-D72C1045D87A}">
          <p14:sldIdLst>
            <p14:sldId id="340"/>
            <p14:sldId id="338"/>
            <p14:sldId id="341"/>
            <p14:sldId id="346"/>
            <p14:sldId id="344"/>
            <p14:sldId id="343"/>
            <p14:sldId id="349"/>
            <p14:sldId id="345"/>
            <p14:sldId id="350"/>
            <p14:sldId id="347"/>
            <p14:sldId id="351"/>
          </p14:sldIdLst>
        </p14:section>
        <p14:section name="Conclusion" id="{AA2A77AE-510D-4BCD-B2F6-7F537252EEAD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0000"/>
    <a:srgbClr val="CC3300"/>
    <a:srgbClr val="008000"/>
    <a:srgbClr val="FFCC00"/>
    <a:srgbClr val="FFFF99"/>
    <a:srgbClr val="FF0000"/>
    <a:srgbClr val="FFFFFF"/>
    <a:srgbClr val="0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5" autoAdjust="0"/>
    <p:restoredTop sz="96562" autoAdjust="0"/>
  </p:normalViewPr>
  <p:slideViewPr>
    <p:cSldViewPr>
      <p:cViewPr>
        <p:scale>
          <a:sx n="75" d="100"/>
          <a:sy n="75" d="100"/>
        </p:scale>
        <p:origin x="-845" y="-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635" y="-82"/>
      </p:cViewPr>
      <p:guideLst>
        <p:guide orient="horz" pos="2880"/>
        <p:guide pos="2160"/>
      </p:guideLst>
    </p:cSldViewPr>
  </p:notes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E8390-740A-4156-84F4-AF6D97A256E8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932CE-271A-43BA-8885-2AB95CF7C6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932CE-271A-43BA-8885-2AB95CF7C6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i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50240"/>
          </a:xfrm>
          <a:noFill/>
        </p:spPr>
        <p:txBody>
          <a:bodyPr anchor="b">
            <a:noAutofit/>
          </a:bodyPr>
          <a:lstStyle>
            <a:lvl1pPr>
              <a:defRPr sz="3600" b="1" i="0">
                <a:solidFill>
                  <a:schemeClr val="tx1">
                    <a:lumMod val="65000"/>
                    <a:lumOff val="35000"/>
                  </a:schemeClr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4864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34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 marL="742950" indent="-285750">
              <a:buClr>
                <a:srgbClr val="0070C0"/>
              </a:buClr>
              <a:buFont typeface="Arial" pitchFamily="34" charset="0"/>
              <a:buChar char="­"/>
              <a:defRPr sz="300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>
              <a:defRPr sz="2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defRPr sz="22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5344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9877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­"/>
        <a:defRPr sz="28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7030A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2190750"/>
            <a:ext cx="9296400" cy="20002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5200" b="1" dirty="0" smtClean="0">
                <a:ln w="28575">
                  <a:noFill/>
                </a:ln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Bounded Synthesis of</a:t>
            </a:r>
            <a:br>
              <a:rPr lang="en-US" sz="5200" b="1" dirty="0" smtClean="0">
                <a:ln w="28575">
                  <a:noFill/>
                </a:ln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</a:br>
            <a:r>
              <a:rPr lang="en-US" sz="5200" b="1" dirty="0" smtClean="0">
                <a:ln w="28575">
                  <a:noFill/>
                </a:ln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Register Transducers</a:t>
            </a:r>
            <a:endParaRPr lang="en-US" sz="5200" b="1" dirty="0">
              <a:ln w="28575">
                <a:noFill/>
              </a:ln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2119" y="5619690"/>
            <a:ext cx="68756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Roderick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Bloem</a:t>
            </a:r>
            <a:r>
              <a:rPr lang="en-US" sz="2000" baseline="30000" dirty="0" smtClean="0">
                <a:solidFill>
                  <a:schemeClr val="bg1">
                    <a:lumMod val="50000"/>
                  </a:schemeClr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Ayrat Khalimov</a:t>
            </a:r>
            <a:r>
              <a:rPr lang="en-US" sz="2000" baseline="30000" dirty="0" smtClean="0">
                <a:solidFill>
                  <a:schemeClr val="bg1">
                    <a:lumMod val="50000"/>
                  </a:schemeClr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1✡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Benedikt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Maderbacher</a:t>
            </a:r>
            <a:r>
              <a:rPr lang="en-US" sz="2000" baseline="30000" dirty="0" smtClean="0">
                <a:solidFill>
                  <a:schemeClr val="bg1">
                    <a:lumMod val="50000"/>
                  </a:schemeClr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</a:t>
            </a:r>
          </a:p>
          <a:p>
            <a:pPr algn="ctr"/>
            <a:r>
              <a:rPr lang="en-US" sz="2000" baseline="30000" dirty="0" smtClean="0">
                <a:solidFill>
                  <a:schemeClr val="bg1">
                    <a:lumMod val="50000"/>
                  </a:schemeClr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TU Graz &amp;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ARiSE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Austria</a:t>
            </a:r>
          </a:p>
          <a:p>
            <a:pPr algn="ctr"/>
            <a:r>
              <a:rPr lang="en-US" sz="2000" baseline="30000" dirty="0">
                <a:solidFill>
                  <a:schemeClr val="bg1">
                    <a:lumMod val="50000"/>
                  </a:schemeClr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✡</a:t>
            </a:r>
            <a:r>
              <a:rPr lang="en-US" sz="2000" b="1" baseline="30000" dirty="0">
                <a:solidFill>
                  <a:schemeClr val="bg1">
                    <a:lumMod val="50000"/>
                  </a:schemeClr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Hebrew University, Israel</a:t>
            </a:r>
          </a:p>
        </p:txBody>
      </p:sp>
    </p:spTree>
    <p:extLst>
      <p:ext uri="{BB962C8B-B14F-4D97-AF65-F5344CB8AC3E}">
        <p14:creationId xmlns:p14="http://schemas.microsoft.com/office/powerpoint/2010/main" val="1690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Synthesis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ts val="3540"/>
                  </a:lnSpc>
                  <a:buNone/>
                </a:pPr>
                <a:r>
                  <a:rPr lang="en-US" sz="3200" dirty="0" smtClean="0"/>
                  <a:t>Given:</a:t>
                </a:r>
              </a:p>
              <a:p>
                <a:pPr>
                  <a:lnSpc>
                    <a:spcPts val="3300"/>
                  </a:lnSpc>
                </a:pPr>
                <a14:m>
                  <m:oMath xmlns:m="http://schemas.openxmlformats.org/officeDocument/2006/math">
                    <m:r>
                      <a:rPr lang="en-US" sz="3200" dirty="0">
                        <a:latin typeface="Cambria Math"/>
                      </a:rPr>
                      <m:t>𝐼</m:t>
                    </m:r>
                  </m:oMath>
                </a14:m>
                <a:r>
                  <a:rPr lang="en-US" sz="3200" dirty="0" smtClean="0"/>
                  <a:t>, </a:t>
                </a:r>
                <a14:m>
                  <m:oMath xmlns:m="http://schemas.openxmlformats.org/officeDocument/2006/math">
                    <m:r>
                      <a:rPr lang="en-US" sz="3200" dirty="0" smtClean="0">
                        <a:latin typeface="Cambria Math"/>
                      </a:rPr>
                      <m:t>𝑂</m:t>
                    </m:r>
                  </m:oMath>
                </a14:m>
                <a:endParaRPr lang="en-US" sz="3200" dirty="0" smtClean="0"/>
              </a:p>
              <a:p>
                <a:pPr>
                  <a:lnSpc>
                    <a:spcPts val="3300"/>
                  </a:lnSpc>
                </a:pPr>
                <a:r>
                  <a:rPr lang="en-US" sz="3200" dirty="0" smtClean="0"/>
                  <a:t>register automaton </a:t>
                </a:r>
                <a14:m>
                  <m:oMath xmlns:m="http://schemas.openxmlformats.org/officeDocument/2006/math">
                    <m:r>
                      <a:rPr lang="en-US" sz="3200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 smtClean="0"/>
                  <a:t> over </a:t>
                </a:r>
                <a14:m>
                  <m:oMath xmlns:m="http://schemas.openxmlformats.org/officeDocument/2006/math">
                    <m:r>
                      <a:rPr lang="en-US" sz="3200" dirty="0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sz="32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3200" dirty="0" smtClean="0">
                        <a:latin typeface="Cambria Math"/>
                      </a:rPr>
                      <m:t>𝑂</m:t>
                    </m:r>
                  </m:oMath>
                </a14:m>
                <a:endParaRPr lang="en-US" sz="3200" dirty="0" smtClean="0"/>
              </a:p>
              <a:p>
                <a:pPr>
                  <a:lnSpc>
                    <a:spcPts val="3300"/>
                  </a:lnSpc>
                </a:pPr>
                <a:r>
                  <a:rPr lang="en-US" sz="3200" dirty="0" smtClean="0"/>
                  <a:t>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dirty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3200" dirty="0" smtClean="0"/>
                  <a:t> of registers in a </a:t>
                </a:r>
                <a:r>
                  <a:rPr lang="en-US" sz="3200" dirty="0" smtClean="0"/>
                  <a:t>system</a:t>
                </a:r>
                <a:endParaRPr lang="en-US" sz="3200" dirty="0" smtClean="0"/>
              </a:p>
              <a:p>
                <a:pPr marL="0" indent="0">
                  <a:lnSpc>
                    <a:spcPts val="3540"/>
                  </a:lnSpc>
                  <a:buNone/>
                </a:pPr>
                <a:r>
                  <a:rPr lang="en-US" sz="3200" dirty="0" smtClean="0"/>
                  <a:t>Return:</a:t>
                </a:r>
              </a:p>
              <a:p>
                <a:pPr>
                  <a:lnSpc>
                    <a:spcPts val="354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dirty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3200" dirty="0" smtClean="0"/>
                  <a:t>-register transducer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/>
                      </a:rPr>
                      <m:t>𝑠𝑦𝑠</m:t>
                    </m:r>
                  </m:oMath>
                </a14:m>
                <a:r>
                  <a:rPr lang="en-US" sz="32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/>
                      </a:rPr>
                      <m:t>𝑠𝑦𝑠</m:t>
                    </m:r>
                    <m:r>
                      <a:rPr lang="en-US" sz="3200" dirty="0" smtClean="0">
                        <a:latin typeface="Cambria Math"/>
                      </a:rPr>
                      <m:t>⊨</m:t>
                    </m:r>
                    <m:r>
                      <a:rPr lang="en-US" sz="3200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 smtClean="0"/>
                  <a:t>, or </a:t>
                </a:r>
                <a:r>
                  <a:rPr lang="en-US" sz="3200" dirty="0" smtClean="0"/>
                  <a:t>“unrealizable”</a:t>
                </a: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86" t="-2111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49069" y="4900395"/>
                <a:ext cx="7560944" cy="1235018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Bounded synthesis problem is decidable 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𝑐𝑜𝑛𝑠𝑡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𝑄</m:t>
                            </m:r>
                          </m:e>
                        </m:d>
                        <m:r>
                          <a:rPr lang="en-US" sz="3200" b="0" i="1" smtClean="0">
                            <a:latin typeface="Cambria Math"/>
                          </a:rPr>
                          <m:t>⋅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000099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0099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0099"/>
                                        </a:solidFill>
                                        <a:latin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000099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0099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0099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sup>
                    </m:sSup>
                  </m:oMath>
                </a14:m>
                <a:r>
                  <a:rPr lang="en-US" sz="3200" dirty="0" smtClean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time.</a:t>
                </a:r>
                <a:endParaRPr lang="en-US" sz="3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69" y="4900395"/>
                <a:ext cx="7560944" cy="1235018"/>
              </a:xfrm>
              <a:prstGeom prst="rect">
                <a:avLst/>
              </a:prstGeom>
              <a:blipFill rotWithShape="1">
                <a:blip r:embed="rId3"/>
                <a:stretch>
                  <a:fillRect l="-401" t="-4327" r="-321" b="-14423"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93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48640"/>
            <a:ext cx="8534400" cy="54864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292090" y="3789045"/>
            <a:ext cx="3240405" cy="1800225"/>
            <a:chOff x="2771775" y="4509135"/>
            <a:chExt cx="3240405" cy="1800225"/>
          </a:xfrm>
        </p:grpSpPr>
        <p:sp>
          <p:nvSpPr>
            <p:cNvPr id="19" name="Oval 18"/>
            <p:cNvSpPr/>
            <p:nvPr/>
          </p:nvSpPr>
          <p:spPr>
            <a:xfrm>
              <a:off x="2771775" y="4509135"/>
              <a:ext cx="3240405" cy="1800225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 err="1" smtClean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292090" y="5101470"/>
                  <a:ext cx="562398" cy="6155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400" i="1" dirty="0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n-US" sz="3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90" y="5101470"/>
                  <a:ext cx="562398" cy="61555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989865" y="3533537"/>
                <a:ext cx="56239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i="1" dirty="0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865" y="3533537"/>
                <a:ext cx="562397" cy="61555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619597" y="2910551"/>
            <a:ext cx="37577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Standard approach:</a:t>
            </a:r>
            <a:endParaRPr lang="en-US" sz="34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578352" y="4613672"/>
                <a:ext cx="1333955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400" b="0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 b="0" i="0" dirty="0" smtClean="0">
                              <a:latin typeface="Cambria Math"/>
                            </a:rPr>
                            <m:t>det</m:t>
                          </m:r>
                          <m:r>
                            <a:rPr lang="en-US" sz="3400" b="0" i="1" dirty="0" smtClean="0">
                              <a:latin typeface="Cambria Math"/>
                            </a:rPr>
                            <m:t> </m:t>
                          </m:r>
                        </m:fName>
                        <m:e>
                          <m:r>
                            <a:rPr lang="en-US" sz="3400" b="0" i="1" dirty="0" smtClean="0">
                              <a:latin typeface="Cambria Math"/>
                            </a:rPr>
                            <m:t>𝐴</m:t>
                          </m:r>
                        </m:e>
                      </m:func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352" y="4613672"/>
                <a:ext cx="1333955" cy="61555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Down Arrow 30"/>
          <p:cNvSpPr/>
          <p:nvPr/>
        </p:nvSpPr>
        <p:spPr>
          <a:xfrm>
            <a:off x="2167941" y="4230010"/>
            <a:ext cx="178340" cy="360045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17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9" grpId="0"/>
      <p:bldP spid="30" grpId="0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48640"/>
            <a:ext cx="8534400" cy="54864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292090" y="3789045"/>
            <a:ext cx="3240405" cy="1800225"/>
            <a:chOff x="2771775" y="4509135"/>
            <a:chExt cx="3240405" cy="1800225"/>
          </a:xfrm>
          <a:pattFill prst="lgGrid">
            <a:fgClr>
              <a:srgbClr val="008000"/>
            </a:fgClr>
            <a:bgClr>
              <a:schemeClr val="bg1"/>
            </a:bgClr>
          </a:pattFill>
        </p:grpSpPr>
        <p:sp>
          <p:nvSpPr>
            <p:cNvPr id="19" name="Oval 18"/>
            <p:cNvSpPr/>
            <p:nvPr/>
          </p:nvSpPr>
          <p:spPr>
            <a:xfrm>
              <a:off x="2771775" y="4509135"/>
              <a:ext cx="3240405" cy="1800225"/>
            </a:xfrm>
            <a:prstGeom prst="ellipse">
              <a:avLst/>
            </a:prstGeom>
            <a:grpFill/>
            <a:ln w="127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 err="1" smtClean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693380" y="5101470"/>
                  <a:ext cx="1151534" cy="615553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400" dirty="0" smtClean="0"/>
                    <a:t>det </a:t>
                  </a:r>
                  <a14:m>
                    <m:oMath xmlns:m="http://schemas.openxmlformats.org/officeDocument/2006/math">
                      <m:r>
                        <a:rPr lang="en-US" sz="3400" i="1" dirty="0" smtClean="0">
                          <a:latin typeface="Cambria Math"/>
                        </a:rPr>
                        <m:t>𝐴</m:t>
                      </m:r>
                    </m:oMath>
                  </a14:m>
                  <a:endParaRPr lang="en-US" sz="3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3380" y="5101470"/>
                  <a:ext cx="1151534" cy="61555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286" t="-12871" b="-346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5652135" y="4149091"/>
                <a:ext cx="1080135" cy="1080135"/>
              </a:xfrm>
              <a:prstGeom prst="ellipse">
                <a:avLst/>
              </a:prstGeom>
              <a:solidFill>
                <a:srgbClr val="00B0F0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4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sz="3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35" y="4149091"/>
                <a:ext cx="1080135" cy="1080135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961592" y="3533537"/>
                <a:ext cx="56239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i="1" dirty="0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592" y="3533537"/>
                <a:ext cx="562397" cy="61555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550079" y="4613672"/>
                <a:ext cx="1333955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400" b="0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 b="0" i="0" dirty="0" smtClean="0">
                              <a:latin typeface="Cambria Math"/>
                            </a:rPr>
                            <m:t>det</m:t>
                          </m:r>
                          <m:r>
                            <a:rPr lang="en-US" sz="3400" b="0" i="1" dirty="0" smtClean="0">
                              <a:latin typeface="Cambria Math"/>
                            </a:rPr>
                            <m:t> </m:t>
                          </m:r>
                        </m:fName>
                        <m:e>
                          <m:r>
                            <a:rPr lang="en-US" sz="3400" b="0" i="1" dirty="0" smtClean="0">
                              <a:latin typeface="Cambria Math"/>
                            </a:rPr>
                            <m:t>𝐴</m:t>
                          </m:r>
                        </m:e>
                      </m:func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079" y="4613672"/>
                <a:ext cx="1333955" cy="61555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630742" y="5693807"/>
                <a:ext cx="125329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400" dirty="0" smtClean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find</a:t>
                </a:r>
                <a:r>
                  <a:rPr lang="en-US" sz="3400" dirty="0" smtClean="0"/>
                  <a:t> </a:t>
                </a:r>
                <a14:m>
                  <m:oMath xmlns:m="http://schemas.openxmlformats.org/officeDocument/2006/math">
                    <m:r>
                      <a:rPr lang="en-US" sz="3400" b="0" i="1" dirty="0" smtClean="0">
                        <a:latin typeface="Cambria Math"/>
                      </a:rPr>
                      <m:t>𝑇</m:t>
                    </m:r>
                  </m:oMath>
                </a14:m>
                <a:endParaRPr lang="en-US" sz="3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742" y="5693807"/>
                <a:ext cx="1253292" cy="615553"/>
              </a:xfrm>
              <a:prstGeom prst="rect">
                <a:avLst/>
              </a:prstGeom>
              <a:blipFill rotWithShape="1">
                <a:blip r:embed="rId7"/>
                <a:stretch>
                  <a:fillRect l="-13659" t="-12871" b="-34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Down Arrow 26"/>
          <p:cNvSpPr/>
          <p:nvPr/>
        </p:nvSpPr>
        <p:spPr>
          <a:xfrm>
            <a:off x="2139668" y="4230010"/>
            <a:ext cx="178340" cy="360045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2139668" y="5310145"/>
            <a:ext cx="178340" cy="360045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5781" y="2910551"/>
            <a:ext cx="37577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Standard approach:</a:t>
            </a:r>
            <a:endParaRPr lang="en-US" sz="34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07160" y="3789045"/>
            <a:ext cx="2108269" cy="12580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800" b="1" dirty="0" smtClean="0">
                <a:solidFill>
                  <a:srgbClr val="FF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Wingdings" panose="05000000000000000000" pitchFamily="2" charset="2"/>
              </a:rPr>
              <a:t>undecidable</a:t>
            </a:r>
          </a:p>
          <a:p>
            <a:pPr algn="ctr">
              <a:lnSpc>
                <a:spcPts val="3000"/>
              </a:lnSpc>
            </a:pPr>
            <a:r>
              <a:rPr lang="en-US" sz="2800" b="1" dirty="0" smtClean="0">
                <a:solidFill>
                  <a:srgbClr val="FF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Wingdings" panose="05000000000000000000" pitchFamily="2" charset="2"/>
              </a:rPr>
              <a:t>for register</a:t>
            </a:r>
          </a:p>
          <a:p>
            <a:pPr algn="ctr">
              <a:lnSpc>
                <a:spcPts val="3000"/>
              </a:lnSpc>
            </a:pPr>
            <a:r>
              <a:rPr lang="en-US" sz="2800" b="1" dirty="0" smtClean="0">
                <a:solidFill>
                  <a:srgbClr val="FF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Wingdings" panose="05000000000000000000" pitchFamily="2" charset="2"/>
              </a:rPr>
              <a:t>automata</a:t>
            </a:r>
            <a:endParaRPr lang="en-US" sz="28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23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  <p:bldP spid="27" grpId="0" animBg="1"/>
      <p:bldP spid="28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48640"/>
            <a:ext cx="8534400" cy="5486400"/>
          </a:xfrm>
        </p:spPr>
        <p:txBody>
          <a:bodyPr/>
          <a:lstStyle/>
          <a:p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11504" y="2323921"/>
                <a:ext cx="7920991" cy="1148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400" i="1" dirty="0" smtClean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Our approach focuses on words generated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400" i="1" dirty="0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340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3400" i="1" dirty="0" smtClean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-register transducers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/>
                      </a:rPr>
                      <m:t>𝐴</m:t>
                    </m:r>
                    <m:r>
                      <a:rPr lang="en-US" sz="3400" b="0" i="1" smtClean="0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sz="3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sz="3400" b="0" i="1" smtClean="0">
                            <a:latin typeface="Cambria Math"/>
                          </a:rPr>
                          <m:t>𝑎𝑙𝑙</m:t>
                        </m:r>
                      </m:sup>
                    </m:sSup>
                  </m:oMath>
                </a14:m>
                <a:r>
                  <a:rPr lang="en-US" sz="3400" i="1" dirty="0" smtClean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4" y="2323921"/>
                <a:ext cx="7920991" cy="1148135"/>
              </a:xfrm>
              <a:prstGeom prst="rect">
                <a:avLst/>
              </a:prstGeom>
              <a:blipFill rotWithShape="1">
                <a:blip r:embed="rId3"/>
                <a:stretch>
                  <a:fillRect l="-1154" t="-6878" r="-2923" b="-17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3491865" y="3428997"/>
            <a:ext cx="3600450" cy="3240406"/>
            <a:chOff x="2771775" y="4509135"/>
            <a:chExt cx="3240405" cy="1800225"/>
          </a:xfrm>
        </p:grpSpPr>
        <p:sp>
          <p:nvSpPr>
            <p:cNvPr id="45" name="Oval 44"/>
            <p:cNvSpPr/>
            <p:nvPr/>
          </p:nvSpPr>
          <p:spPr>
            <a:xfrm>
              <a:off x="2771775" y="4509135"/>
              <a:ext cx="3240405" cy="1800225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 err="1" smtClean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292090" y="4893707"/>
                  <a:ext cx="487229" cy="3248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90" y="4893707"/>
                  <a:ext cx="487229" cy="3248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2051685" y="3428997"/>
            <a:ext cx="3960496" cy="3240408"/>
            <a:chOff x="2051685" y="3428997"/>
            <a:chExt cx="3960496" cy="3240408"/>
          </a:xfrm>
        </p:grpSpPr>
        <p:sp>
          <p:nvSpPr>
            <p:cNvPr id="47" name="Oval 46"/>
            <p:cNvSpPr/>
            <p:nvPr/>
          </p:nvSpPr>
          <p:spPr>
            <a:xfrm>
              <a:off x="2051685" y="3428997"/>
              <a:ext cx="3960496" cy="3240408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3400" dirty="0" smtClean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2299567" y="4100535"/>
                  <a:ext cx="969817" cy="5936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/>
                              </a:rPr>
                              <m:t>𝑎𝑙𝑙</m:t>
                            </m:r>
                          </m:sup>
                        </m:sSup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9567" y="4100535"/>
                  <a:ext cx="969817" cy="59362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Oval 49"/>
          <p:cNvSpPr/>
          <p:nvPr/>
        </p:nvSpPr>
        <p:spPr>
          <a:xfrm>
            <a:off x="3779082" y="4262375"/>
            <a:ext cx="1800225" cy="2160270"/>
          </a:xfrm>
          <a:prstGeom prst="ellipse">
            <a:avLst/>
          </a:prstGeom>
          <a:pattFill prst="dkVert">
            <a:fgClr>
              <a:srgbClr val="00B0F0"/>
            </a:fgClr>
            <a:bgClr>
              <a:schemeClr val="bg1"/>
            </a:bgClr>
          </a:patt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00" dirty="0" smtClean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458150" y="4343295"/>
            <a:ext cx="441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H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/>
              <p:cNvSpPr/>
              <p:nvPr/>
            </p:nvSpPr>
            <p:spPr>
              <a:xfrm>
                <a:off x="4131035" y="5245406"/>
                <a:ext cx="1080135" cy="1080135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4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sz="3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035" y="5245406"/>
                <a:ext cx="1080135" cy="1080135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27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15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/>
      <p:bldP spid="50" grpId="0" animBg="1"/>
      <p:bldP spid="51" grpId="0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620" y="2260622"/>
            <a:ext cx="5221695" cy="407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05039" y="908685"/>
            <a:ext cx="850745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400" i="1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Find </a:t>
            </a:r>
            <a:r>
              <a:rPr lang="en-US" sz="34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 rejecting word in a register automaton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for Model Checking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575017" y="916777"/>
                <a:ext cx="5910722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400" i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Check </a:t>
                </a:r>
                <a:r>
                  <a:rPr lang="en-US" sz="3400" i="1" dirty="0" err="1" smtClean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rej</a:t>
                </a:r>
                <a:r>
                  <a:rPr lang="en-US" sz="3400" i="1" dirty="0" smtClean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-emptiness </a:t>
                </a:r>
                <a:r>
                  <a:rPr lang="en-US" sz="3400" i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3400" i="1">
                        <a:latin typeface="Cambria Math"/>
                      </a:rPr>
                      <m:t>𝑠𝑦𝑠</m:t>
                    </m:r>
                    <m:r>
                      <a:rPr lang="en-US" sz="3400" i="1">
                        <a:latin typeface="Cambria Math"/>
                      </a:rPr>
                      <m:t>×</m:t>
                    </m:r>
                    <m:r>
                      <a:rPr lang="en-US" sz="3400" i="1">
                        <a:latin typeface="Cambria Math"/>
                      </a:rPr>
                      <m:t>𝐴</m:t>
                    </m:r>
                  </m:oMath>
                </a14:m>
                <a:endParaRPr lang="en-US" sz="34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017" y="916777"/>
                <a:ext cx="5910722" cy="615553"/>
              </a:xfrm>
              <a:prstGeom prst="rect">
                <a:avLst/>
              </a:prstGeom>
              <a:blipFill rotWithShape="1">
                <a:blip r:embed="rId3"/>
                <a:stretch>
                  <a:fillRect l="-2268" t="-12871" b="-34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1637678" y="2112021"/>
            <a:ext cx="4067207" cy="1796432"/>
          </a:xfrm>
          <a:custGeom>
            <a:avLst/>
            <a:gdLst>
              <a:gd name="connsiteX0" fmla="*/ 530987 w 4067207"/>
              <a:gd name="connsiteY0" fmla="*/ 48552 h 1796432"/>
              <a:gd name="connsiteX1" fmla="*/ 530987 w 4067207"/>
              <a:gd name="connsiteY1" fmla="*/ 48552 h 1796432"/>
              <a:gd name="connsiteX2" fmla="*/ 417699 w 4067207"/>
              <a:gd name="connsiteY2" fmla="*/ 64737 h 1796432"/>
              <a:gd name="connsiteX3" fmla="*/ 369147 w 4067207"/>
              <a:gd name="connsiteY3" fmla="*/ 56644 h 1796432"/>
              <a:gd name="connsiteX4" fmla="*/ 280134 w 4067207"/>
              <a:gd name="connsiteY4" fmla="*/ 64737 h 1796432"/>
              <a:gd name="connsiteX5" fmla="*/ 207306 w 4067207"/>
              <a:gd name="connsiteY5" fmla="*/ 80921 h 1796432"/>
              <a:gd name="connsiteX6" fmla="*/ 126386 w 4067207"/>
              <a:gd name="connsiteY6" fmla="*/ 153749 h 1796432"/>
              <a:gd name="connsiteX7" fmla="*/ 94018 w 4067207"/>
              <a:gd name="connsiteY7" fmla="*/ 186117 h 1796432"/>
              <a:gd name="connsiteX8" fmla="*/ 45465 w 4067207"/>
              <a:gd name="connsiteY8" fmla="*/ 267037 h 1796432"/>
              <a:gd name="connsiteX9" fmla="*/ 29281 w 4067207"/>
              <a:gd name="connsiteY9" fmla="*/ 331774 h 1796432"/>
              <a:gd name="connsiteX10" fmla="*/ 13097 w 4067207"/>
              <a:gd name="connsiteY10" fmla="*/ 356050 h 1796432"/>
              <a:gd name="connsiteX11" fmla="*/ 13097 w 4067207"/>
              <a:gd name="connsiteY11" fmla="*/ 534075 h 1796432"/>
              <a:gd name="connsiteX12" fmla="*/ 29281 w 4067207"/>
              <a:gd name="connsiteY12" fmla="*/ 566443 h 1796432"/>
              <a:gd name="connsiteX13" fmla="*/ 77834 w 4067207"/>
              <a:gd name="connsiteY13" fmla="*/ 655455 h 1796432"/>
              <a:gd name="connsiteX14" fmla="*/ 134478 w 4067207"/>
              <a:gd name="connsiteY14" fmla="*/ 728283 h 1796432"/>
              <a:gd name="connsiteX15" fmla="*/ 166846 w 4067207"/>
              <a:gd name="connsiteY15" fmla="*/ 776836 h 1796432"/>
              <a:gd name="connsiteX16" fmla="*/ 199214 w 4067207"/>
              <a:gd name="connsiteY16" fmla="*/ 809204 h 1796432"/>
              <a:gd name="connsiteX17" fmla="*/ 223490 w 4067207"/>
              <a:gd name="connsiteY17" fmla="*/ 841572 h 1796432"/>
              <a:gd name="connsiteX18" fmla="*/ 272042 w 4067207"/>
              <a:gd name="connsiteY18" fmla="*/ 873940 h 1796432"/>
              <a:gd name="connsiteX19" fmla="*/ 344871 w 4067207"/>
              <a:gd name="connsiteY19" fmla="*/ 914400 h 1796432"/>
              <a:gd name="connsiteX20" fmla="*/ 377239 w 4067207"/>
              <a:gd name="connsiteY20" fmla="*/ 938676 h 1796432"/>
              <a:gd name="connsiteX21" fmla="*/ 466251 w 4067207"/>
              <a:gd name="connsiteY21" fmla="*/ 971044 h 1796432"/>
              <a:gd name="connsiteX22" fmla="*/ 547172 w 4067207"/>
              <a:gd name="connsiteY22" fmla="*/ 987229 h 1796432"/>
              <a:gd name="connsiteX23" fmla="*/ 644276 w 4067207"/>
              <a:gd name="connsiteY23" fmla="*/ 1019597 h 1796432"/>
              <a:gd name="connsiteX24" fmla="*/ 717104 w 4067207"/>
              <a:gd name="connsiteY24" fmla="*/ 1043873 h 1796432"/>
              <a:gd name="connsiteX25" fmla="*/ 757564 w 4067207"/>
              <a:gd name="connsiteY25" fmla="*/ 1060057 h 1796432"/>
              <a:gd name="connsiteX26" fmla="*/ 838485 w 4067207"/>
              <a:gd name="connsiteY26" fmla="*/ 1076241 h 1796432"/>
              <a:gd name="connsiteX27" fmla="*/ 887037 w 4067207"/>
              <a:gd name="connsiteY27" fmla="*/ 1092425 h 1796432"/>
              <a:gd name="connsiteX28" fmla="*/ 927497 w 4067207"/>
              <a:gd name="connsiteY28" fmla="*/ 1100517 h 1796432"/>
              <a:gd name="connsiteX29" fmla="*/ 992234 w 4067207"/>
              <a:gd name="connsiteY29" fmla="*/ 1132885 h 1796432"/>
              <a:gd name="connsiteX30" fmla="*/ 1016510 w 4067207"/>
              <a:gd name="connsiteY30" fmla="*/ 1140977 h 1796432"/>
              <a:gd name="connsiteX31" fmla="*/ 1089338 w 4067207"/>
              <a:gd name="connsiteY31" fmla="*/ 1181437 h 1796432"/>
              <a:gd name="connsiteX32" fmla="*/ 1113614 w 4067207"/>
              <a:gd name="connsiteY32" fmla="*/ 1205714 h 1796432"/>
              <a:gd name="connsiteX33" fmla="*/ 1186442 w 4067207"/>
              <a:gd name="connsiteY33" fmla="*/ 1246174 h 1796432"/>
              <a:gd name="connsiteX34" fmla="*/ 1218810 w 4067207"/>
              <a:gd name="connsiteY34" fmla="*/ 1254266 h 1796432"/>
              <a:gd name="connsiteX35" fmla="*/ 1283547 w 4067207"/>
              <a:gd name="connsiteY35" fmla="*/ 1294726 h 1796432"/>
              <a:gd name="connsiteX36" fmla="*/ 1307823 w 4067207"/>
              <a:gd name="connsiteY36" fmla="*/ 1302818 h 1796432"/>
              <a:gd name="connsiteX37" fmla="*/ 1332099 w 4067207"/>
              <a:gd name="connsiteY37" fmla="*/ 1319002 h 1796432"/>
              <a:gd name="connsiteX38" fmla="*/ 1364467 w 4067207"/>
              <a:gd name="connsiteY38" fmla="*/ 1335186 h 1796432"/>
              <a:gd name="connsiteX39" fmla="*/ 1421111 w 4067207"/>
              <a:gd name="connsiteY39" fmla="*/ 1375646 h 1796432"/>
              <a:gd name="connsiteX40" fmla="*/ 1485848 w 4067207"/>
              <a:gd name="connsiteY40" fmla="*/ 1448475 h 1796432"/>
              <a:gd name="connsiteX41" fmla="*/ 1558676 w 4067207"/>
              <a:gd name="connsiteY41" fmla="*/ 1488935 h 1796432"/>
              <a:gd name="connsiteX42" fmla="*/ 1591044 w 4067207"/>
              <a:gd name="connsiteY42" fmla="*/ 1513211 h 1796432"/>
              <a:gd name="connsiteX43" fmla="*/ 1615320 w 4067207"/>
              <a:gd name="connsiteY43" fmla="*/ 1529395 h 1796432"/>
              <a:gd name="connsiteX44" fmla="*/ 1671964 w 4067207"/>
              <a:gd name="connsiteY44" fmla="*/ 1561763 h 1796432"/>
              <a:gd name="connsiteX45" fmla="*/ 1712425 w 4067207"/>
              <a:gd name="connsiteY45" fmla="*/ 1594131 h 1796432"/>
              <a:gd name="connsiteX46" fmla="*/ 1793345 w 4067207"/>
              <a:gd name="connsiteY46" fmla="*/ 1658867 h 1796432"/>
              <a:gd name="connsiteX47" fmla="*/ 1809529 w 4067207"/>
              <a:gd name="connsiteY47" fmla="*/ 1675052 h 1796432"/>
              <a:gd name="connsiteX48" fmla="*/ 1833805 w 4067207"/>
              <a:gd name="connsiteY48" fmla="*/ 1691236 h 1796432"/>
              <a:gd name="connsiteX49" fmla="*/ 1849989 w 4067207"/>
              <a:gd name="connsiteY49" fmla="*/ 1715512 h 1796432"/>
              <a:gd name="connsiteX50" fmla="*/ 1898541 w 4067207"/>
              <a:gd name="connsiteY50" fmla="*/ 1764064 h 1796432"/>
              <a:gd name="connsiteX51" fmla="*/ 1914726 w 4067207"/>
              <a:gd name="connsiteY51" fmla="*/ 1780248 h 1796432"/>
              <a:gd name="connsiteX52" fmla="*/ 1939002 w 4067207"/>
              <a:gd name="connsiteY52" fmla="*/ 1796432 h 1796432"/>
              <a:gd name="connsiteX53" fmla="*/ 1963278 w 4067207"/>
              <a:gd name="connsiteY53" fmla="*/ 1780248 h 1796432"/>
              <a:gd name="connsiteX54" fmla="*/ 1979462 w 4067207"/>
              <a:gd name="connsiteY54" fmla="*/ 1731696 h 1796432"/>
              <a:gd name="connsiteX55" fmla="*/ 1995646 w 4067207"/>
              <a:gd name="connsiteY55" fmla="*/ 1666960 h 1796432"/>
              <a:gd name="connsiteX56" fmla="*/ 2003738 w 4067207"/>
              <a:gd name="connsiteY56" fmla="*/ 1642683 h 1796432"/>
              <a:gd name="connsiteX57" fmla="*/ 2036106 w 4067207"/>
              <a:gd name="connsiteY57" fmla="*/ 1594131 h 1796432"/>
              <a:gd name="connsiteX58" fmla="*/ 2060382 w 4067207"/>
              <a:gd name="connsiteY58" fmla="*/ 1521303 h 1796432"/>
              <a:gd name="connsiteX59" fmla="*/ 2068474 w 4067207"/>
              <a:gd name="connsiteY59" fmla="*/ 1497027 h 1796432"/>
              <a:gd name="connsiteX60" fmla="*/ 2100842 w 4067207"/>
              <a:gd name="connsiteY60" fmla="*/ 1440383 h 1796432"/>
              <a:gd name="connsiteX61" fmla="*/ 2149395 w 4067207"/>
              <a:gd name="connsiteY61" fmla="*/ 1343278 h 1796432"/>
              <a:gd name="connsiteX62" fmla="*/ 2165579 w 4067207"/>
              <a:gd name="connsiteY62" fmla="*/ 1319002 h 1796432"/>
              <a:gd name="connsiteX63" fmla="*/ 2189855 w 4067207"/>
              <a:gd name="connsiteY63" fmla="*/ 1302818 h 1796432"/>
              <a:gd name="connsiteX64" fmla="*/ 2214131 w 4067207"/>
              <a:gd name="connsiteY64" fmla="*/ 1254266 h 1796432"/>
              <a:gd name="connsiteX65" fmla="*/ 2238407 w 4067207"/>
              <a:gd name="connsiteY65" fmla="*/ 1229990 h 1796432"/>
              <a:gd name="connsiteX66" fmla="*/ 2254591 w 4067207"/>
              <a:gd name="connsiteY66" fmla="*/ 1205714 h 1796432"/>
              <a:gd name="connsiteX67" fmla="*/ 2319327 w 4067207"/>
              <a:gd name="connsiteY67" fmla="*/ 1189529 h 1796432"/>
              <a:gd name="connsiteX68" fmla="*/ 2351695 w 4067207"/>
              <a:gd name="connsiteY68" fmla="*/ 1181437 h 1796432"/>
              <a:gd name="connsiteX69" fmla="*/ 2375972 w 4067207"/>
              <a:gd name="connsiteY69" fmla="*/ 1173345 h 1796432"/>
              <a:gd name="connsiteX70" fmla="*/ 2424524 w 4067207"/>
              <a:gd name="connsiteY70" fmla="*/ 1165253 h 1796432"/>
              <a:gd name="connsiteX71" fmla="*/ 2456892 w 4067207"/>
              <a:gd name="connsiteY71" fmla="*/ 1157161 h 1796432"/>
              <a:gd name="connsiteX72" fmla="*/ 2513536 w 4067207"/>
              <a:gd name="connsiteY72" fmla="*/ 1149069 h 1796432"/>
              <a:gd name="connsiteX73" fmla="*/ 2602549 w 4067207"/>
              <a:gd name="connsiteY73" fmla="*/ 1132885 h 1796432"/>
              <a:gd name="connsiteX74" fmla="*/ 2634917 w 4067207"/>
              <a:gd name="connsiteY74" fmla="*/ 1124793 h 1796432"/>
              <a:gd name="connsiteX75" fmla="*/ 2659193 w 4067207"/>
              <a:gd name="connsiteY75" fmla="*/ 1116701 h 1796432"/>
              <a:gd name="connsiteX76" fmla="*/ 2812941 w 4067207"/>
              <a:gd name="connsiteY76" fmla="*/ 1092425 h 1796432"/>
              <a:gd name="connsiteX77" fmla="*/ 2877678 w 4067207"/>
              <a:gd name="connsiteY77" fmla="*/ 1060057 h 1796432"/>
              <a:gd name="connsiteX78" fmla="*/ 2918138 w 4067207"/>
              <a:gd name="connsiteY78" fmla="*/ 1051965 h 1796432"/>
              <a:gd name="connsiteX79" fmla="*/ 2974782 w 4067207"/>
              <a:gd name="connsiteY79" fmla="*/ 1035781 h 1796432"/>
              <a:gd name="connsiteX80" fmla="*/ 3039518 w 4067207"/>
              <a:gd name="connsiteY80" fmla="*/ 995321 h 1796432"/>
              <a:gd name="connsiteX81" fmla="*/ 3120439 w 4067207"/>
              <a:gd name="connsiteY81" fmla="*/ 979137 h 1796432"/>
              <a:gd name="connsiteX82" fmla="*/ 3168991 w 4067207"/>
              <a:gd name="connsiteY82" fmla="*/ 962952 h 1796432"/>
              <a:gd name="connsiteX83" fmla="*/ 3201359 w 4067207"/>
              <a:gd name="connsiteY83" fmla="*/ 946768 h 1796432"/>
              <a:gd name="connsiteX84" fmla="*/ 3347016 w 4067207"/>
              <a:gd name="connsiteY84" fmla="*/ 930584 h 1796432"/>
              <a:gd name="connsiteX85" fmla="*/ 3427936 w 4067207"/>
              <a:gd name="connsiteY85" fmla="*/ 906308 h 1796432"/>
              <a:gd name="connsiteX86" fmla="*/ 3541225 w 4067207"/>
              <a:gd name="connsiteY86" fmla="*/ 882032 h 1796432"/>
              <a:gd name="connsiteX87" fmla="*/ 3565501 w 4067207"/>
              <a:gd name="connsiteY87" fmla="*/ 865848 h 1796432"/>
              <a:gd name="connsiteX88" fmla="*/ 3646421 w 4067207"/>
              <a:gd name="connsiteY88" fmla="*/ 841572 h 1796432"/>
              <a:gd name="connsiteX89" fmla="*/ 3694973 w 4067207"/>
              <a:gd name="connsiteY89" fmla="*/ 833480 h 1796432"/>
              <a:gd name="connsiteX90" fmla="*/ 3759710 w 4067207"/>
              <a:gd name="connsiteY90" fmla="*/ 817296 h 1796432"/>
              <a:gd name="connsiteX91" fmla="*/ 3792078 w 4067207"/>
              <a:gd name="connsiteY91" fmla="*/ 809204 h 1796432"/>
              <a:gd name="connsiteX92" fmla="*/ 3840630 w 4067207"/>
              <a:gd name="connsiteY92" fmla="*/ 801112 h 1796432"/>
              <a:gd name="connsiteX93" fmla="*/ 3913458 w 4067207"/>
              <a:gd name="connsiteY93" fmla="*/ 768744 h 1796432"/>
              <a:gd name="connsiteX94" fmla="*/ 3945826 w 4067207"/>
              <a:gd name="connsiteY94" fmla="*/ 736375 h 1796432"/>
              <a:gd name="connsiteX95" fmla="*/ 3970103 w 4067207"/>
              <a:gd name="connsiteY95" fmla="*/ 720191 h 1796432"/>
              <a:gd name="connsiteX96" fmla="*/ 3994379 w 4067207"/>
              <a:gd name="connsiteY96" fmla="*/ 687823 h 1796432"/>
              <a:gd name="connsiteX97" fmla="*/ 4042931 w 4067207"/>
              <a:gd name="connsiteY97" fmla="*/ 590719 h 1796432"/>
              <a:gd name="connsiteX98" fmla="*/ 4059115 w 4067207"/>
              <a:gd name="connsiteY98" fmla="*/ 509798 h 1796432"/>
              <a:gd name="connsiteX99" fmla="*/ 4067207 w 4067207"/>
              <a:gd name="connsiteY99" fmla="*/ 420786 h 1796432"/>
              <a:gd name="connsiteX100" fmla="*/ 4059115 w 4067207"/>
              <a:gd name="connsiteY100" fmla="*/ 323682 h 1796432"/>
              <a:gd name="connsiteX101" fmla="*/ 4042931 w 4067207"/>
              <a:gd name="connsiteY101" fmla="*/ 283221 h 1796432"/>
              <a:gd name="connsiteX102" fmla="*/ 4026747 w 4067207"/>
              <a:gd name="connsiteY102" fmla="*/ 250853 h 1796432"/>
              <a:gd name="connsiteX103" fmla="*/ 3978195 w 4067207"/>
              <a:gd name="connsiteY103" fmla="*/ 194209 h 1796432"/>
              <a:gd name="connsiteX104" fmla="*/ 3937734 w 4067207"/>
              <a:gd name="connsiteY104" fmla="*/ 161841 h 1796432"/>
              <a:gd name="connsiteX105" fmla="*/ 3921550 w 4067207"/>
              <a:gd name="connsiteY105" fmla="*/ 129473 h 1796432"/>
              <a:gd name="connsiteX106" fmla="*/ 3889182 w 4067207"/>
              <a:gd name="connsiteY106" fmla="*/ 105197 h 1796432"/>
              <a:gd name="connsiteX107" fmla="*/ 3840630 w 4067207"/>
              <a:gd name="connsiteY107" fmla="*/ 64737 h 1796432"/>
              <a:gd name="connsiteX108" fmla="*/ 3759710 w 4067207"/>
              <a:gd name="connsiteY108" fmla="*/ 32368 h 1796432"/>
              <a:gd name="connsiteX109" fmla="*/ 3605961 w 4067207"/>
              <a:gd name="connsiteY109" fmla="*/ 40460 h 1796432"/>
              <a:gd name="connsiteX110" fmla="*/ 3549317 w 4067207"/>
              <a:gd name="connsiteY110" fmla="*/ 48552 h 1796432"/>
              <a:gd name="connsiteX111" fmla="*/ 3484580 w 4067207"/>
              <a:gd name="connsiteY111" fmla="*/ 80921 h 1796432"/>
              <a:gd name="connsiteX112" fmla="*/ 3427936 w 4067207"/>
              <a:gd name="connsiteY112" fmla="*/ 97105 h 1796432"/>
              <a:gd name="connsiteX113" fmla="*/ 3379384 w 4067207"/>
              <a:gd name="connsiteY113" fmla="*/ 121381 h 1796432"/>
              <a:gd name="connsiteX114" fmla="*/ 3338924 w 4067207"/>
              <a:gd name="connsiteY114" fmla="*/ 129473 h 1796432"/>
              <a:gd name="connsiteX115" fmla="*/ 3290372 w 4067207"/>
              <a:gd name="connsiteY115" fmla="*/ 145657 h 1796432"/>
              <a:gd name="connsiteX116" fmla="*/ 3185175 w 4067207"/>
              <a:gd name="connsiteY116" fmla="*/ 161841 h 1796432"/>
              <a:gd name="connsiteX117" fmla="*/ 2982874 w 4067207"/>
              <a:gd name="connsiteY117" fmla="*/ 145657 h 1796432"/>
              <a:gd name="connsiteX118" fmla="*/ 2942414 w 4067207"/>
              <a:gd name="connsiteY118" fmla="*/ 129473 h 1796432"/>
              <a:gd name="connsiteX119" fmla="*/ 2804849 w 4067207"/>
              <a:gd name="connsiteY119" fmla="*/ 97105 h 1796432"/>
              <a:gd name="connsiteX120" fmla="*/ 2044198 w 4067207"/>
              <a:gd name="connsiteY120" fmla="*/ 89013 h 1796432"/>
              <a:gd name="connsiteX121" fmla="*/ 1914726 w 4067207"/>
              <a:gd name="connsiteY121" fmla="*/ 80921 h 1796432"/>
              <a:gd name="connsiteX122" fmla="*/ 1712425 w 4067207"/>
              <a:gd name="connsiteY122" fmla="*/ 97105 h 1796432"/>
              <a:gd name="connsiteX123" fmla="*/ 1639596 w 4067207"/>
              <a:gd name="connsiteY123" fmla="*/ 113289 h 1796432"/>
              <a:gd name="connsiteX124" fmla="*/ 1550584 w 4067207"/>
              <a:gd name="connsiteY124" fmla="*/ 129473 h 1796432"/>
              <a:gd name="connsiteX125" fmla="*/ 1315915 w 4067207"/>
              <a:gd name="connsiteY125" fmla="*/ 121381 h 1796432"/>
              <a:gd name="connsiteX126" fmla="*/ 1259271 w 4067207"/>
              <a:gd name="connsiteY126" fmla="*/ 105197 h 1796432"/>
              <a:gd name="connsiteX127" fmla="*/ 1226903 w 4067207"/>
              <a:gd name="connsiteY127" fmla="*/ 97105 h 1796432"/>
              <a:gd name="connsiteX128" fmla="*/ 1178350 w 4067207"/>
              <a:gd name="connsiteY128" fmla="*/ 80921 h 1796432"/>
              <a:gd name="connsiteX129" fmla="*/ 1024602 w 4067207"/>
              <a:gd name="connsiteY129" fmla="*/ 56644 h 1796432"/>
              <a:gd name="connsiteX130" fmla="*/ 967957 w 4067207"/>
              <a:gd name="connsiteY130" fmla="*/ 40460 h 1796432"/>
              <a:gd name="connsiteX131" fmla="*/ 927497 w 4067207"/>
              <a:gd name="connsiteY131" fmla="*/ 32368 h 1796432"/>
              <a:gd name="connsiteX132" fmla="*/ 903221 w 4067207"/>
              <a:gd name="connsiteY132" fmla="*/ 24276 h 1796432"/>
              <a:gd name="connsiteX133" fmla="*/ 838485 w 4067207"/>
              <a:gd name="connsiteY133" fmla="*/ 16184 h 1796432"/>
              <a:gd name="connsiteX134" fmla="*/ 798025 w 4067207"/>
              <a:gd name="connsiteY134" fmla="*/ 8092 h 1796432"/>
              <a:gd name="connsiteX135" fmla="*/ 749472 w 4067207"/>
              <a:gd name="connsiteY135" fmla="*/ 0 h 1796432"/>
              <a:gd name="connsiteX136" fmla="*/ 692828 w 4067207"/>
              <a:gd name="connsiteY136" fmla="*/ 8092 h 1796432"/>
              <a:gd name="connsiteX137" fmla="*/ 579540 w 4067207"/>
              <a:gd name="connsiteY137" fmla="*/ 24276 h 1796432"/>
              <a:gd name="connsiteX138" fmla="*/ 530987 w 4067207"/>
              <a:gd name="connsiteY138" fmla="*/ 48552 h 179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4067207" h="1796432">
                <a:moveTo>
                  <a:pt x="530987" y="48552"/>
                </a:moveTo>
                <a:lnTo>
                  <a:pt x="530987" y="48552"/>
                </a:lnTo>
                <a:cubicBezTo>
                  <a:pt x="493224" y="53947"/>
                  <a:pt x="455798" y="62832"/>
                  <a:pt x="417699" y="64737"/>
                </a:cubicBezTo>
                <a:cubicBezTo>
                  <a:pt x="401312" y="65556"/>
                  <a:pt x="385554" y="56644"/>
                  <a:pt x="369147" y="56644"/>
                </a:cubicBezTo>
                <a:cubicBezTo>
                  <a:pt x="339354" y="56644"/>
                  <a:pt x="309805" y="62039"/>
                  <a:pt x="280134" y="64737"/>
                </a:cubicBezTo>
                <a:cubicBezTo>
                  <a:pt x="275877" y="65588"/>
                  <a:pt x="214925" y="77112"/>
                  <a:pt x="207306" y="80921"/>
                </a:cubicBezTo>
                <a:cubicBezTo>
                  <a:pt x="181967" y="93591"/>
                  <a:pt x="141473" y="138662"/>
                  <a:pt x="126386" y="153749"/>
                </a:cubicBezTo>
                <a:cubicBezTo>
                  <a:pt x="115597" y="164538"/>
                  <a:pt x="102482" y="173421"/>
                  <a:pt x="94018" y="186117"/>
                </a:cubicBezTo>
                <a:cubicBezTo>
                  <a:pt x="71007" y="220633"/>
                  <a:pt x="60394" y="232201"/>
                  <a:pt x="45465" y="267037"/>
                </a:cubicBezTo>
                <a:cubicBezTo>
                  <a:pt x="15514" y="336924"/>
                  <a:pt x="67279" y="230447"/>
                  <a:pt x="29281" y="331774"/>
                </a:cubicBezTo>
                <a:cubicBezTo>
                  <a:pt x="25866" y="340880"/>
                  <a:pt x="18492" y="347958"/>
                  <a:pt x="13097" y="356050"/>
                </a:cubicBezTo>
                <a:cubicBezTo>
                  <a:pt x="-4914" y="428095"/>
                  <a:pt x="-3809" y="410100"/>
                  <a:pt x="13097" y="534075"/>
                </a:cubicBezTo>
                <a:cubicBezTo>
                  <a:pt x="14727" y="546027"/>
                  <a:pt x="24382" y="555420"/>
                  <a:pt x="29281" y="566443"/>
                </a:cubicBezTo>
                <a:cubicBezTo>
                  <a:pt x="54648" y="623518"/>
                  <a:pt x="34785" y="596752"/>
                  <a:pt x="77834" y="655455"/>
                </a:cubicBezTo>
                <a:cubicBezTo>
                  <a:pt x="96021" y="680255"/>
                  <a:pt x="117419" y="702694"/>
                  <a:pt x="134478" y="728283"/>
                </a:cubicBezTo>
                <a:cubicBezTo>
                  <a:pt x="145267" y="744467"/>
                  <a:pt x="154695" y="761647"/>
                  <a:pt x="166846" y="776836"/>
                </a:cubicBezTo>
                <a:cubicBezTo>
                  <a:pt x="176378" y="788751"/>
                  <a:pt x="189166" y="797721"/>
                  <a:pt x="199214" y="809204"/>
                </a:cubicBezTo>
                <a:cubicBezTo>
                  <a:pt x="208095" y="819354"/>
                  <a:pt x="213410" y="832612"/>
                  <a:pt x="223490" y="841572"/>
                </a:cubicBezTo>
                <a:cubicBezTo>
                  <a:pt x="238028" y="854494"/>
                  <a:pt x="256853" y="861789"/>
                  <a:pt x="272042" y="873940"/>
                </a:cubicBezTo>
                <a:cubicBezTo>
                  <a:pt x="321187" y="913255"/>
                  <a:pt x="295747" y="902119"/>
                  <a:pt x="344871" y="914400"/>
                </a:cubicBezTo>
                <a:cubicBezTo>
                  <a:pt x="355660" y="922492"/>
                  <a:pt x="365450" y="932126"/>
                  <a:pt x="377239" y="938676"/>
                </a:cubicBezTo>
                <a:cubicBezTo>
                  <a:pt x="390402" y="945989"/>
                  <a:pt x="454579" y="968126"/>
                  <a:pt x="466251" y="971044"/>
                </a:cubicBezTo>
                <a:cubicBezTo>
                  <a:pt x="492938" y="977716"/>
                  <a:pt x="547172" y="987229"/>
                  <a:pt x="547172" y="987229"/>
                </a:cubicBezTo>
                <a:cubicBezTo>
                  <a:pt x="620162" y="1023724"/>
                  <a:pt x="529618" y="981378"/>
                  <a:pt x="644276" y="1019597"/>
                </a:cubicBezTo>
                <a:cubicBezTo>
                  <a:pt x="668552" y="1027689"/>
                  <a:pt x="693345" y="1034369"/>
                  <a:pt x="717104" y="1043873"/>
                </a:cubicBezTo>
                <a:cubicBezTo>
                  <a:pt x="730591" y="1049268"/>
                  <a:pt x="743784" y="1055464"/>
                  <a:pt x="757564" y="1060057"/>
                </a:cubicBezTo>
                <a:cubicBezTo>
                  <a:pt x="797909" y="1073505"/>
                  <a:pt x="790678" y="1064289"/>
                  <a:pt x="838485" y="1076241"/>
                </a:cubicBezTo>
                <a:cubicBezTo>
                  <a:pt x="855035" y="1080379"/>
                  <a:pt x="870579" y="1087936"/>
                  <a:pt x="887037" y="1092425"/>
                </a:cubicBezTo>
                <a:cubicBezTo>
                  <a:pt x="900306" y="1096044"/>
                  <a:pt x="914154" y="1097181"/>
                  <a:pt x="927497" y="1100517"/>
                </a:cubicBezTo>
                <a:cubicBezTo>
                  <a:pt x="963991" y="1109641"/>
                  <a:pt x="949443" y="1111490"/>
                  <a:pt x="992234" y="1132885"/>
                </a:cubicBezTo>
                <a:cubicBezTo>
                  <a:pt x="999863" y="1136700"/>
                  <a:pt x="1009054" y="1136835"/>
                  <a:pt x="1016510" y="1140977"/>
                </a:cubicBezTo>
                <a:cubicBezTo>
                  <a:pt x="1099984" y="1187351"/>
                  <a:pt x="1034408" y="1163127"/>
                  <a:pt x="1089338" y="1181437"/>
                </a:cubicBezTo>
                <a:cubicBezTo>
                  <a:pt x="1097430" y="1189529"/>
                  <a:pt x="1104459" y="1198847"/>
                  <a:pt x="1113614" y="1205714"/>
                </a:cubicBezTo>
                <a:cubicBezTo>
                  <a:pt x="1123914" y="1213439"/>
                  <a:pt x="1171071" y="1240410"/>
                  <a:pt x="1186442" y="1246174"/>
                </a:cubicBezTo>
                <a:cubicBezTo>
                  <a:pt x="1196855" y="1250079"/>
                  <a:pt x="1208397" y="1250361"/>
                  <a:pt x="1218810" y="1254266"/>
                </a:cubicBezTo>
                <a:cubicBezTo>
                  <a:pt x="1269136" y="1273138"/>
                  <a:pt x="1234939" y="1266950"/>
                  <a:pt x="1283547" y="1294726"/>
                </a:cubicBezTo>
                <a:cubicBezTo>
                  <a:pt x="1290953" y="1298958"/>
                  <a:pt x="1300194" y="1299003"/>
                  <a:pt x="1307823" y="1302818"/>
                </a:cubicBezTo>
                <a:cubicBezTo>
                  <a:pt x="1316522" y="1307167"/>
                  <a:pt x="1323655" y="1314177"/>
                  <a:pt x="1332099" y="1319002"/>
                </a:cubicBezTo>
                <a:cubicBezTo>
                  <a:pt x="1342572" y="1324987"/>
                  <a:pt x="1353994" y="1329201"/>
                  <a:pt x="1364467" y="1335186"/>
                </a:cubicBezTo>
                <a:cubicBezTo>
                  <a:pt x="1375188" y="1341312"/>
                  <a:pt x="1415322" y="1369857"/>
                  <a:pt x="1421111" y="1375646"/>
                </a:cubicBezTo>
                <a:cubicBezTo>
                  <a:pt x="1469105" y="1423640"/>
                  <a:pt x="1418492" y="1397958"/>
                  <a:pt x="1485848" y="1448475"/>
                </a:cubicBezTo>
                <a:cubicBezTo>
                  <a:pt x="1569191" y="1510982"/>
                  <a:pt x="1463308" y="1435953"/>
                  <a:pt x="1558676" y="1488935"/>
                </a:cubicBezTo>
                <a:cubicBezTo>
                  <a:pt x="1570465" y="1495485"/>
                  <a:pt x="1580069" y="1505372"/>
                  <a:pt x="1591044" y="1513211"/>
                </a:cubicBezTo>
                <a:cubicBezTo>
                  <a:pt x="1598958" y="1518864"/>
                  <a:pt x="1606876" y="1524570"/>
                  <a:pt x="1615320" y="1529395"/>
                </a:cubicBezTo>
                <a:cubicBezTo>
                  <a:pt x="1687187" y="1570462"/>
                  <a:pt x="1612819" y="1522333"/>
                  <a:pt x="1671964" y="1561763"/>
                </a:cubicBezTo>
                <a:cubicBezTo>
                  <a:pt x="1718350" y="1631338"/>
                  <a:pt x="1656585" y="1549459"/>
                  <a:pt x="1712425" y="1594131"/>
                </a:cubicBezTo>
                <a:cubicBezTo>
                  <a:pt x="1801961" y="1665760"/>
                  <a:pt x="1735157" y="1639471"/>
                  <a:pt x="1793345" y="1658867"/>
                </a:cubicBezTo>
                <a:cubicBezTo>
                  <a:pt x="1798740" y="1664262"/>
                  <a:pt x="1803571" y="1670286"/>
                  <a:pt x="1809529" y="1675052"/>
                </a:cubicBezTo>
                <a:cubicBezTo>
                  <a:pt x="1817123" y="1681128"/>
                  <a:pt x="1826928" y="1684359"/>
                  <a:pt x="1833805" y="1691236"/>
                </a:cubicBezTo>
                <a:cubicBezTo>
                  <a:pt x="1840682" y="1698113"/>
                  <a:pt x="1843528" y="1708243"/>
                  <a:pt x="1849989" y="1715512"/>
                </a:cubicBezTo>
                <a:cubicBezTo>
                  <a:pt x="1865195" y="1732618"/>
                  <a:pt x="1882357" y="1747880"/>
                  <a:pt x="1898541" y="1764064"/>
                </a:cubicBezTo>
                <a:cubicBezTo>
                  <a:pt x="1903936" y="1769459"/>
                  <a:pt x="1908378" y="1776016"/>
                  <a:pt x="1914726" y="1780248"/>
                </a:cubicBezTo>
                <a:lnTo>
                  <a:pt x="1939002" y="1796432"/>
                </a:lnTo>
                <a:cubicBezTo>
                  <a:pt x="1947094" y="1791037"/>
                  <a:pt x="1958124" y="1788495"/>
                  <a:pt x="1963278" y="1780248"/>
                </a:cubicBezTo>
                <a:cubicBezTo>
                  <a:pt x="1972319" y="1765782"/>
                  <a:pt x="1974067" y="1747880"/>
                  <a:pt x="1979462" y="1731696"/>
                </a:cubicBezTo>
                <a:cubicBezTo>
                  <a:pt x="1997958" y="1676207"/>
                  <a:pt x="1976118" y="1745075"/>
                  <a:pt x="1995646" y="1666960"/>
                </a:cubicBezTo>
                <a:cubicBezTo>
                  <a:pt x="1997715" y="1658685"/>
                  <a:pt x="1999595" y="1650140"/>
                  <a:pt x="2003738" y="1642683"/>
                </a:cubicBezTo>
                <a:cubicBezTo>
                  <a:pt x="2013184" y="1625680"/>
                  <a:pt x="2029955" y="1612584"/>
                  <a:pt x="2036106" y="1594131"/>
                </a:cubicBezTo>
                <a:lnTo>
                  <a:pt x="2060382" y="1521303"/>
                </a:lnTo>
                <a:cubicBezTo>
                  <a:pt x="2063079" y="1513211"/>
                  <a:pt x="2064659" y="1504656"/>
                  <a:pt x="2068474" y="1497027"/>
                </a:cubicBezTo>
                <a:cubicBezTo>
                  <a:pt x="2089007" y="1455960"/>
                  <a:pt x="2077967" y="1474696"/>
                  <a:pt x="2100842" y="1440383"/>
                </a:cubicBezTo>
                <a:cubicBezTo>
                  <a:pt x="2123177" y="1373376"/>
                  <a:pt x="2107562" y="1406026"/>
                  <a:pt x="2149395" y="1343278"/>
                </a:cubicBezTo>
                <a:cubicBezTo>
                  <a:pt x="2154790" y="1335186"/>
                  <a:pt x="2157487" y="1324397"/>
                  <a:pt x="2165579" y="1319002"/>
                </a:cubicBezTo>
                <a:lnTo>
                  <a:pt x="2189855" y="1302818"/>
                </a:lnTo>
                <a:cubicBezTo>
                  <a:pt x="2197965" y="1278488"/>
                  <a:pt x="2196701" y="1275181"/>
                  <a:pt x="2214131" y="1254266"/>
                </a:cubicBezTo>
                <a:cubicBezTo>
                  <a:pt x="2221457" y="1245475"/>
                  <a:pt x="2231081" y="1238781"/>
                  <a:pt x="2238407" y="1229990"/>
                </a:cubicBezTo>
                <a:cubicBezTo>
                  <a:pt x="2244633" y="1222519"/>
                  <a:pt x="2246997" y="1211790"/>
                  <a:pt x="2254591" y="1205714"/>
                </a:cubicBezTo>
                <a:cubicBezTo>
                  <a:pt x="2262936" y="1199038"/>
                  <a:pt x="2317230" y="1189995"/>
                  <a:pt x="2319327" y="1189529"/>
                </a:cubicBezTo>
                <a:cubicBezTo>
                  <a:pt x="2330184" y="1187116"/>
                  <a:pt x="2341002" y="1184492"/>
                  <a:pt x="2351695" y="1181437"/>
                </a:cubicBezTo>
                <a:cubicBezTo>
                  <a:pt x="2359897" y="1179094"/>
                  <a:pt x="2367645" y="1175195"/>
                  <a:pt x="2375972" y="1173345"/>
                </a:cubicBezTo>
                <a:cubicBezTo>
                  <a:pt x="2391989" y="1169786"/>
                  <a:pt x="2408435" y="1168471"/>
                  <a:pt x="2424524" y="1165253"/>
                </a:cubicBezTo>
                <a:cubicBezTo>
                  <a:pt x="2435429" y="1163072"/>
                  <a:pt x="2445950" y="1159150"/>
                  <a:pt x="2456892" y="1157161"/>
                </a:cubicBezTo>
                <a:cubicBezTo>
                  <a:pt x="2475657" y="1153749"/>
                  <a:pt x="2494685" y="1151969"/>
                  <a:pt x="2513536" y="1149069"/>
                </a:cubicBezTo>
                <a:cubicBezTo>
                  <a:pt x="2542080" y="1144678"/>
                  <a:pt x="2574145" y="1139197"/>
                  <a:pt x="2602549" y="1132885"/>
                </a:cubicBezTo>
                <a:cubicBezTo>
                  <a:pt x="2613406" y="1130472"/>
                  <a:pt x="2624224" y="1127848"/>
                  <a:pt x="2634917" y="1124793"/>
                </a:cubicBezTo>
                <a:cubicBezTo>
                  <a:pt x="2643119" y="1122450"/>
                  <a:pt x="2650882" y="1118619"/>
                  <a:pt x="2659193" y="1116701"/>
                </a:cubicBezTo>
                <a:cubicBezTo>
                  <a:pt x="2737097" y="1098723"/>
                  <a:pt x="2736719" y="1100894"/>
                  <a:pt x="2812941" y="1092425"/>
                </a:cubicBezTo>
                <a:cubicBezTo>
                  <a:pt x="2911866" y="1067694"/>
                  <a:pt x="2771570" y="1107216"/>
                  <a:pt x="2877678" y="1060057"/>
                </a:cubicBezTo>
                <a:cubicBezTo>
                  <a:pt x="2890246" y="1054471"/>
                  <a:pt x="2904712" y="1054949"/>
                  <a:pt x="2918138" y="1051965"/>
                </a:cubicBezTo>
                <a:cubicBezTo>
                  <a:pt x="2948620" y="1045191"/>
                  <a:pt x="2947748" y="1044792"/>
                  <a:pt x="2974782" y="1035781"/>
                </a:cubicBezTo>
                <a:cubicBezTo>
                  <a:pt x="3000241" y="1016686"/>
                  <a:pt x="3009898" y="1006428"/>
                  <a:pt x="3039518" y="995321"/>
                </a:cubicBezTo>
                <a:cubicBezTo>
                  <a:pt x="3058831" y="988079"/>
                  <a:pt x="3103659" y="981934"/>
                  <a:pt x="3120439" y="979137"/>
                </a:cubicBezTo>
                <a:cubicBezTo>
                  <a:pt x="3136623" y="973742"/>
                  <a:pt x="3153152" y="969288"/>
                  <a:pt x="3168991" y="962952"/>
                </a:cubicBezTo>
                <a:cubicBezTo>
                  <a:pt x="3180191" y="958472"/>
                  <a:pt x="3189656" y="949694"/>
                  <a:pt x="3201359" y="946768"/>
                </a:cubicBezTo>
                <a:cubicBezTo>
                  <a:pt x="3216632" y="942950"/>
                  <a:pt x="3339645" y="931321"/>
                  <a:pt x="3347016" y="930584"/>
                </a:cubicBezTo>
                <a:cubicBezTo>
                  <a:pt x="3383607" y="918387"/>
                  <a:pt x="3393694" y="913646"/>
                  <a:pt x="3427936" y="906308"/>
                </a:cubicBezTo>
                <a:cubicBezTo>
                  <a:pt x="3556493" y="878760"/>
                  <a:pt x="3467321" y="900508"/>
                  <a:pt x="3541225" y="882032"/>
                </a:cubicBezTo>
                <a:cubicBezTo>
                  <a:pt x="3549317" y="876637"/>
                  <a:pt x="3556614" y="869798"/>
                  <a:pt x="3565501" y="865848"/>
                </a:cubicBezTo>
                <a:cubicBezTo>
                  <a:pt x="3582390" y="858342"/>
                  <a:pt x="3625023" y="845852"/>
                  <a:pt x="3646421" y="841572"/>
                </a:cubicBezTo>
                <a:cubicBezTo>
                  <a:pt x="3662510" y="838354"/>
                  <a:pt x="3678930" y="836918"/>
                  <a:pt x="3694973" y="833480"/>
                </a:cubicBezTo>
                <a:cubicBezTo>
                  <a:pt x="3716722" y="828819"/>
                  <a:pt x="3738131" y="822691"/>
                  <a:pt x="3759710" y="817296"/>
                </a:cubicBezTo>
                <a:cubicBezTo>
                  <a:pt x="3770499" y="814599"/>
                  <a:pt x="3781108" y="811032"/>
                  <a:pt x="3792078" y="809204"/>
                </a:cubicBezTo>
                <a:lnTo>
                  <a:pt x="3840630" y="801112"/>
                </a:lnTo>
                <a:cubicBezTo>
                  <a:pt x="3853275" y="796054"/>
                  <a:pt x="3900499" y="778464"/>
                  <a:pt x="3913458" y="768744"/>
                </a:cubicBezTo>
                <a:cubicBezTo>
                  <a:pt x="3925665" y="759589"/>
                  <a:pt x="3934241" y="746305"/>
                  <a:pt x="3945826" y="736375"/>
                </a:cubicBezTo>
                <a:cubicBezTo>
                  <a:pt x="3953210" y="730046"/>
                  <a:pt x="3962011" y="725586"/>
                  <a:pt x="3970103" y="720191"/>
                </a:cubicBezTo>
                <a:cubicBezTo>
                  <a:pt x="3978195" y="709402"/>
                  <a:pt x="3987767" y="699578"/>
                  <a:pt x="3994379" y="687823"/>
                </a:cubicBezTo>
                <a:cubicBezTo>
                  <a:pt x="4012121" y="656282"/>
                  <a:pt x="4034154" y="625827"/>
                  <a:pt x="4042931" y="590719"/>
                </a:cubicBezTo>
                <a:cubicBezTo>
                  <a:pt x="4051267" y="557375"/>
                  <a:pt x="4054706" y="547277"/>
                  <a:pt x="4059115" y="509798"/>
                </a:cubicBezTo>
                <a:cubicBezTo>
                  <a:pt x="4062596" y="480209"/>
                  <a:pt x="4064510" y="450457"/>
                  <a:pt x="4067207" y="420786"/>
                </a:cubicBezTo>
                <a:cubicBezTo>
                  <a:pt x="4064510" y="388418"/>
                  <a:pt x="4064760" y="355668"/>
                  <a:pt x="4059115" y="323682"/>
                </a:cubicBezTo>
                <a:cubicBezTo>
                  <a:pt x="4056591" y="309377"/>
                  <a:pt x="4048830" y="296495"/>
                  <a:pt x="4042931" y="283221"/>
                </a:cubicBezTo>
                <a:cubicBezTo>
                  <a:pt x="4038032" y="272198"/>
                  <a:pt x="4033140" y="261082"/>
                  <a:pt x="4026747" y="250853"/>
                </a:cubicBezTo>
                <a:cubicBezTo>
                  <a:pt x="4013930" y="230346"/>
                  <a:pt x="3996458" y="210189"/>
                  <a:pt x="3978195" y="194209"/>
                </a:cubicBezTo>
                <a:cubicBezTo>
                  <a:pt x="3965197" y="182836"/>
                  <a:pt x="3951221" y="172630"/>
                  <a:pt x="3937734" y="161841"/>
                </a:cubicBezTo>
                <a:cubicBezTo>
                  <a:pt x="3932339" y="151052"/>
                  <a:pt x="3929400" y="138632"/>
                  <a:pt x="3921550" y="129473"/>
                </a:cubicBezTo>
                <a:cubicBezTo>
                  <a:pt x="3912773" y="119233"/>
                  <a:pt x="3899713" y="113622"/>
                  <a:pt x="3889182" y="105197"/>
                </a:cubicBezTo>
                <a:cubicBezTo>
                  <a:pt x="3872732" y="92037"/>
                  <a:pt x="3857889" y="76818"/>
                  <a:pt x="3840630" y="64737"/>
                </a:cubicBezTo>
                <a:cubicBezTo>
                  <a:pt x="3818978" y="49581"/>
                  <a:pt x="3782973" y="40122"/>
                  <a:pt x="3759710" y="32368"/>
                </a:cubicBezTo>
                <a:cubicBezTo>
                  <a:pt x="3708460" y="35065"/>
                  <a:pt x="3657130" y="36524"/>
                  <a:pt x="3605961" y="40460"/>
                </a:cubicBezTo>
                <a:cubicBezTo>
                  <a:pt x="3586944" y="41923"/>
                  <a:pt x="3567411" y="42520"/>
                  <a:pt x="3549317" y="48552"/>
                </a:cubicBezTo>
                <a:cubicBezTo>
                  <a:pt x="3526429" y="56181"/>
                  <a:pt x="3506981" y="71961"/>
                  <a:pt x="3484580" y="80921"/>
                </a:cubicBezTo>
                <a:cubicBezTo>
                  <a:pt x="3466348" y="88214"/>
                  <a:pt x="3446264" y="90056"/>
                  <a:pt x="3427936" y="97105"/>
                </a:cubicBezTo>
                <a:cubicBezTo>
                  <a:pt x="3411048" y="103600"/>
                  <a:pt x="3396389" y="115197"/>
                  <a:pt x="3379384" y="121381"/>
                </a:cubicBezTo>
                <a:cubicBezTo>
                  <a:pt x="3366458" y="126081"/>
                  <a:pt x="3352193" y="125854"/>
                  <a:pt x="3338924" y="129473"/>
                </a:cubicBezTo>
                <a:cubicBezTo>
                  <a:pt x="3322466" y="133962"/>
                  <a:pt x="3306922" y="141520"/>
                  <a:pt x="3290372" y="145657"/>
                </a:cubicBezTo>
                <a:cubicBezTo>
                  <a:pt x="3275403" y="149399"/>
                  <a:pt x="3197151" y="160130"/>
                  <a:pt x="3185175" y="161841"/>
                </a:cubicBezTo>
                <a:cubicBezTo>
                  <a:pt x="3169235" y="160903"/>
                  <a:pt x="3025331" y="155455"/>
                  <a:pt x="2982874" y="145657"/>
                </a:cubicBezTo>
                <a:cubicBezTo>
                  <a:pt x="2968720" y="142391"/>
                  <a:pt x="2956093" y="134358"/>
                  <a:pt x="2942414" y="129473"/>
                </a:cubicBezTo>
                <a:cubicBezTo>
                  <a:pt x="2888661" y="110275"/>
                  <a:pt x="2861234" y="98211"/>
                  <a:pt x="2804849" y="97105"/>
                </a:cubicBezTo>
                <a:lnTo>
                  <a:pt x="2044198" y="89013"/>
                </a:lnTo>
                <a:cubicBezTo>
                  <a:pt x="2001041" y="86316"/>
                  <a:pt x="1957968" y="80921"/>
                  <a:pt x="1914726" y="80921"/>
                </a:cubicBezTo>
                <a:cubicBezTo>
                  <a:pt x="1865249" y="80921"/>
                  <a:pt x="1767544" y="91593"/>
                  <a:pt x="1712425" y="97105"/>
                </a:cubicBezTo>
                <a:cubicBezTo>
                  <a:pt x="1665180" y="112853"/>
                  <a:pt x="1710804" y="99047"/>
                  <a:pt x="1639596" y="113289"/>
                </a:cubicBezTo>
                <a:cubicBezTo>
                  <a:pt x="1544208" y="132366"/>
                  <a:pt x="1694583" y="108902"/>
                  <a:pt x="1550584" y="129473"/>
                </a:cubicBezTo>
                <a:cubicBezTo>
                  <a:pt x="1472361" y="126776"/>
                  <a:pt x="1394041" y="126116"/>
                  <a:pt x="1315915" y="121381"/>
                </a:cubicBezTo>
                <a:cubicBezTo>
                  <a:pt x="1299861" y="120408"/>
                  <a:pt x="1275239" y="109759"/>
                  <a:pt x="1259271" y="105197"/>
                </a:cubicBezTo>
                <a:cubicBezTo>
                  <a:pt x="1248578" y="102142"/>
                  <a:pt x="1237555" y="100301"/>
                  <a:pt x="1226903" y="97105"/>
                </a:cubicBezTo>
                <a:cubicBezTo>
                  <a:pt x="1210563" y="92203"/>
                  <a:pt x="1195004" y="84622"/>
                  <a:pt x="1178350" y="80921"/>
                </a:cubicBezTo>
                <a:cubicBezTo>
                  <a:pt x="1073977" y="57727"/>
                  <a:pt x="1107020" y="71630"/>
                  <a:pt x="1024602" y="56644"/>
                </a:cubicBezTo>
                <a:cubicBezTo>
                  <a:pt x="969100" y="46552"/>
                  <a:pt x="1014181" y="52016"/>
                  <a:pt x="967957" y="40460"/>
                </a:cubicBezTo>
                <a:cubicBezTo>
                  <a:pt x="954614" y="37124"/>
                  <a:pt x="940840" y="35704"/>
                  <a:pt x="927497" y="32368"/>
                </a:cubicBezTo>
                <a:cubicBezTo>
                  <a:pt x="919222" y="30299"/>
                  <a:pt x="911613" y="25802"/>
                  <a:pt x="903221" y="24276"/>
                </a:cubicBezTo>
                <a:cubicBezTo>
                  <a:pt x="881825" y="20386"/>
                  <a:pt x="859979" y="19491"/>
                  <a:pt x="838485" y="16184"/>
                </a:cubicBezTo>
                <a:cubicBezTo>
                  <a:pt x="824891" y="14093"/>
                  <a:pt x="811557" y="10552"/>
                  <a:pt x="798025" y="8092"/>
                </a:cubicBezTo>
                <a:cubicBezTo>
                  <a:pt x="781882" y="5157"/>
                  <a:pt x="765656" y="2697"/>
                  <a:pt x="749472" y="0"/>
                </a:cubicBezTo>
                <a:cubicBezTo>
                  <a:pt x="730591" y="2697"/>
                  <a:pt x="711784" y="5986"/>
                  <a:pt x="692828" y="8092"/>
                </a:cubicBezTo>
                <a:cubicBezTo>
                  <a:pt x="586457" y="19911"/>
                  <a:pt x="634618" y="5917"/>
                  <a:pt x="579540" y="24276"/>
                </a:cubicBezTo>
                <a:cubicBezTo>
                  <a:pt x="551449" y="52367"/>
                  <a:pt x="539079" y="44506"/>
                  <a:pt x="530987" y="4855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812616" y="4547724"/>
            <a:ext cx="3649508" cy="1804524"/>
          </a:xfrm>
          <a:custGeom>
            <a:avLst/>
            <a:gdLst>
              <a:gd name="connsiteX0" fmla="*/ 1772156 w 3649508"/>
              <a:gd name="connsiteY0" fmla="*/ 0 h 1804524"/>
              <a:gd name="connsiteX1" fmla="*/ 1772156 w 3649508"/>
              <a:gd name="connsiteY1" fmla="*/ 0 h 1804524"/>
              <a:gd name="connsiteX2" fmla="*/ 1691235 w 3649508"/>
              <a:gd name="connsiteY2" fmla="*/ 16184 h 1804524"/>
              <a:gd name="connsiteX3" fmla="*/ 1577947 w 3649508"/>
              <a:gd name="connsiteY3" fmla="*/ 32368 h 1804524"/>
              <a:gd name="connsiteX4" fmla="*/ 1553671 w 3649508"/>
              <a:gd name="connsiteY4" fmla="*/ 40460 h 1804524"/>
              <a:gd name="connsiteX5" fmla="*/ 1488934 w 3649508"/>
              <a:gd name="connsiteY5" fmla="*/ 48552 h 1804524"/>
              <a:gd name="connsiteX6" fmla="*/ 1424198 w 3649508"/>
              <a:gd name="connsiteY6" fmla="*/ 72828 h 1804524"/>
              <a:gd name="connsiteX7" fmla="*/ 1375646 w 3649508"/>
              <a:gd name="connsiteY7" fmla="*/ 89012 h 1804524"/>
              <a:gd name="connsiteX8" fmla="*/ 1294726 w 3649508"/>
              <a:gd name="connsiteY8" fmla="*/ 105196 h 1804524"/>
              <a:gd name="connsiteX9" fmla="*/ 1262357 w 3649508"/>
              <a:gd name="connsiteY9" fmla="*/ 121380 h 1804524"/>
              <a:gd name="connsiteX10" fmla="*/ 1238081 w 3649508"/>
              <a:gd name="connsiteY10" fmla="*/ 129472 h 1804524"/>
              <a:gd name="connsiteX11" fmla="*/ 1213805 w 3649508"/>
              <a:gd name="connsiteY11" fmla="*/ 145657 h 1804524"/>
              <a:gd name="connsiteX12" fmla="*/ 1165253 w 3649508"/>
              <a:gd name="connsiteY12" fmla="*/ 169933 h 1804524"/>
              <a:gd name="connsiteX13" fmla="*/ 1140977 w 3649508"/>
              <a:gd name="connsiteY13" fmla="*/ 186117 h 1804524"/>
              <a:gd name="connsiteX14" fmla="*/ 1076241 w 3649508"/>
              <a:gd name="connsiteY14" fmla="*/ 218485 h 1804524"/>
              <a:gd name="connsiteX15" fmla="*/ 1043872 w 3649508"/>
              <a:gd name="connsiteY15" fmla="*/ 234669 h 1804524"/>
              <a:gd name="connsiteX16" fmla="*/ 922492 w 3649508"/>
              <a:gd name="connsiteY16" fmla="*/ 299405 h 1804524"/>
              <a:gd name="connsiteX17" fmla="*/ 898216 w 3649508"/>
              <a:gd name="connsiteY17" fmla="*/ 307497 h 1804524"/>
              <a:gd name="connsiteX18" fmla="*/ 833480 w 3649508"/>
              <a:gd name="connsiteY18" fmla="*/ 339865 h 1804524"/>
              <a:gd name="connsiteX19" fmla="*/ 776835 w 3649508"/>
              <a:gd name="connsiteY19" fmla="*/ 372234 h 1804524"/>
              <a:gd name="connsiteX20" fmla="*/ 655455 w 3649508"/>
              <a:gd name="connsiteY20" fmla="*/ 477430 h 1804524"/>
              <a:gd name="connsiteX21" fmla="*/ 590719 w 3649508"/>
              <a:gd name="connsiteY21" fmla="*/ 525982 h 1804524"/>
              <a:gd name="connsiteX22" fmla="*/ 542166 w 3649508"/>
              <a:gd name="connsiteY22" fmla="*/ 582626 h 1804524"/>
              <a:gd name="connsiteX23" fmla="*/ 493614 w 3649508"/>
              <a:gd name="connsiteY23" fmla="*/ 623087 h 1804524"/>
              <a:gd name="connsiteX24" fmla="*/ 469338 w 3649508"/>
              <a:gd name="connsiteY24" fmla="*/ 647363 h 1804524"/>
              <a:gd name="connsiteX25" fmla="*/ 323681 w 3649508"/>
              <a:gd name="connsiteY25" fmla="*/ 728283 h 1804524"/>
              <a:gd name="connsiteX26" fmla="*/ 186117 w 3649508"/>
              <a:gd name="connsiteY26" fmla="*/ 817295 h 1804524"/>
              <a:gd name="connsiteX27" fmla="*/ 145657 w 3649508"/>
              <a:gd name="connsiteY27" fmla="*/ 841572 h 1804524"/>
              <a:gd name="connsiteX28" fmla="*/ 129472 w 3649508"/>
              <a:gd name="connsiteY28" fmla="*/ 857756 h 1804524"/>
              <a:gd name="connsiteX29" fmla="*/ 72828 w 3649508"/>
              <a:gd name="connsiteY29" fmla="*/ 898216 h 1804524"/>
              <a:gd name="connsiteX30" fmla="*/ 24276 w 3649508"/>
              <a:gd name="connsiteY30" fmla="*/ 946768 h 1804524"/>
              <a:gd name="connsiteX31" fmla="*/ 8092 w 3649508"/>
              <a:gd name="connsiteY31" fmla="*/ 971044 h 1804524"/>
              <a:gd name="connsiteX32" fmla="*/ 0 w 3649508"/>
              <a:gd name="connsiteY32" fmla="*/ 995320 h 1804524"/>
              <a:gd name="connsiteX33" fmla="*/ 8092 w 3649508"/>
              <a:gd name="connsiteY33" fmla="*/ 1229989 h 1804524"/>
              <a:gd name="connsiteX34" fmla="*/ 16184 w 3649508"/>
              <a:gd name="connsiteY34" fmla="*/ 1262357 h 1804524"/>
              <a:gd name="connsiteX35" fmla="*/ 24276 w 3649508"/>
              <a:gd name="connsiteY35" fmla="*/ 1302818 h 1804524"/>
              <a:gd name="connsiteX36" fmla="*/ 32368 w 3649508"/>
              <a:gd name="connsiteY36" fmla="*/ 1351370 h 1804524"/>
              <a:gd name="connsiteX37" fmla="*/ 89012 w 3649508"/>
              <a:gd name="connsiteY37" fmla="*/ 1448474 h 1804524"/>
              <a:gd name="connsiteX38" fmla="*/ 137565 w 3649508"/>
              <a:gd name="connsiteY38" fmla="*/ 1521303 h 1804524"/>
              <a:gd name="connsiteX39" fmla="*/ 178025 w 3649508"/>
              <a:gd name="connsiteY39" fmla="*/ 1545579 h 1804524"/>
              <a:gd name="connsiteX40" fmla="*/ 267037 w 3649508"/>
              <a:gd name="connsiteY40" fmla="*/ 1610315 h 1804524"/>
              <a:gd name="connsiteX41" fmla="*/ 356049 w 3649508"/>
              <a:gd name="connsiteY41" fmla="*/ 1626499 h 1804524"/>
              <a:gd name="connsiteX42" fmla="*/ 671639 w 3649508"/>
              <a:gd name="connsiteY42" fmla="*/ 1618407 h 1804524"/>
              <a:gd name="connsiteX43" fmla="*/ 736375 w 3649508"/>
              <a:gd name="connsiteY43" fmla="*/ 1602223 h 1804524"/>
              <a:gd name="connsiteX44" fmla="*/ 865848 w 3649508"/>
              <a:gd name="connsiteY44" fmla="*/ 1610315 h 1804524"/>
              <a:gd name="connsiteX45" fmla="*/ 898216 w 3649508"/>
              <a:gd name="connsiteY45" fmla="*/ 1618407 h 1804524"/>
              <a:gd name="connsiteX46" fmla="*/ 946768 w 3649508"/>
              <a:gd name="connsiteY46" fmla="*/ 1626499 h 1804524"/>
              <a:gd name="connsiteX47" fmla="*/ 971044 w 3649508"/>
              <a:gd name="connsiteY47" fmla="*/ 1634591 h 1804524"/>
              <a:gd name="connsiteX48" fmla="*/ 1019596 w 3649508"/>
              <a:gd name="connsiteY48" fmla="*/ 1642683 h 1804524"/>
              <a:gd name="connsiteX49" fmla="*/ 1043872 w 3649508"/>
              <a:gd name="connsiteY49" fmla="*/ 1650775 h 1804524"/>
              <a:gd name="connsiteX50" fmla="*/ 1124793 w 3649508"/>
              <a:gd name="connsiteY50" fmla="*/ 1666959 h 1804524"/>
              <a:gd name="connsiteX51" fmla="*/ 1165253 w 3649508"/>
              <a:gd name="connsiteY51" fmla="*/ 1683143 h 1804524"/>
              <a:gd name="connsiteX52" fmla="*/ 1327094 w 3649508"/>
              <a:gd name="connsiteY52" fmla="*/ 1699327 h 1804524"/>
              <a:gd name="connsiteX53" fmla="*/ 1351370 w 3649508"/>
              <a:gd name="connsiteY53" fmla="*/ 1707419 h 1804524"/>
              <a:gd name="connsiteX54" fmla="*/ 1642683 w 3649508"/>
              <a:gd name="connsiteY54" fmla="*/ 1707419 h 1804524"/>
              <a:gd name="connsiteX55" fmla="*/ 1901628 w 3649508"/>
              <a:gd name="connsiteY55" fmla="*/ 1715511 h 1804524"/>
              <a:gd name="connsiteX56" fmla="*/ 2112021 w 3649508"/>
              <a:gd name="connsiteY56" fmla="*/ 1715511 h 1804524"/>
              <a:gd name="connsiteX57" fmla="*/ 2314322 w 3649508"/>
              <a:gd name="connsiteY57" fmla="*/ 1699327 h 1804524"/>
              <a:gd name="connsiteX58" fmla="*/ 2516623 w 3649508"/>
              <a:gd name="connsiteY58" fmla="*/ 1707419 h 1804524"/>
              <a:gd name="connsiteX59" fmla="*/ 2589451 w 3649508"/>
              <a:gd name="connsiteY59" fmla="*/ 1715511 h 1804524"/>
              <a:gd name="connsiteX60" fmla="*/ 2702740 w 3649508"/>
              <a:gd name="connsiteY60" fmla="*/ 1723603 h 1804524"/>
              <a:gd name="connsiteX61" fmla="*/ 2807936 w 3649508"/>
              <a:gd name="connsiteY61" fmla="*/ 1755972 h 1804524"/>
              <a:gd name="connsiteX62" fmla="*/ 2888857 w 3649508"/>
              <a:gd name="connsiteY62" fmla="*/ 1788340 h 1804524"/>
              <a:gd name="connsiteX63" fmla="*/ 3252998 w 3649508"/>
              <a:gd name="connsiteY63" fmla="*/ 1804524 h 1804524"/>
              <a:gd name="connsiteX64" fmla="*/ 3358195 w 3649508"/>
              <a:gd name="connsiteY64" fmla="*/ 1796432 h 1804524"/>
              <a:gd name="connsiteX65" fmla="*/ 3398655 w 3649508"/>
              <a:gd name="connsiteY65" fmla="*/ 1780248 h 1804524"/>
              <a:gd name="connsiteX66" fmla="*/ 3520035 w 3649508"/>
              <a:gd name="connsiteY66" fmla="*/ 1764064 h 1804524"/>
              <a:gd name="connsiteX67" fmla="*/ 3544311 w 3649508"/>
              <a:gd name="connsiteY67" fmla="*/ 1755972 h 1804524"/>
              <a:gd name="connsiteX68" fmla="*/ 3576680 w 3649508"/>
              <a:gd name="connsiteY68" fmla="*/ 1731695 h 1804524"/>
              <a:gd name="connsiteX69" fmla="*/ 3600956 w 3649508"/>
              <a:gd name="connsiteY69" fmla="*/ 1715511 h 1804524"/>
              <a:gd name="connsiteX70" fmla="*/ 3617140 w 3649508"/>
              <a:gd name="connsiteY70" fmla="*/ 1691235 h 1804524"/>
              <a:gd name="connsiteX71" fmla="*/ 3641416 w 3649508"/>
              <a:gd name="connsiteY71" fmla="*/ 1642683 h 1804524"/>
              <a:gd name="connsiteX72" fmla="*/ 3649508 w 3649508"/>
              <a:gd name="connsiteY72" fmla="*/ 1602223 h 1804524"/>
              <a:gd name="connsiteX73" fmla="*/ 3641416 w 3649508"/>
              <a:gd name="connsiteY73" fmla="*/ 1221897 h 1804524"/>
              <a:gd name="connsiteX74" fmla="*/ 3633324 w 3649508"/>
              <a:gd name="connsiteY74" fmla="*/ 1181437 h 1804524"/>
              <a:gd name="connsiteX75" fmla="*/ 3609048 w 3649508"/>
              <a:gd name="connsiteY75" fmla="*/ 1019596 h 1804524"/>
              <a:gd name="connsiteX76" fmla="*/ 3576680 w 3649508"/>
              <a:gd name="connsiteY76" fmla="*/ 971044 h 1804524"/>
              <a:gd name="connsiteX77" fmla="*/ 3520035 w 3649508"/>
              <a:gd name="connsiteY77" fmla="*/ 946768 h 1804524"/>
              <a:gd name="connsiteX78" fmla="*/ 3471483 w 3649508"/>
              <a:gd name="connsiteY78" fmla="*/ 930584 h 1804524"/>
              <a:gd name="connsiteX79" fmla="*/ 3414839 w 3649508"/>
              <a:gd name="connsiteY79" fmla="*/ 914400 h 1804524"/>
              <a:gd name="connsiteX80" fmla="*/ 2937409 w 3649508"/>
              <a:gd name="connsiteY80" fmla="*/ 906308 h 1804524"/>
              <a:gd name="connsiteX81" fmla="*/ 2856488 w 3649508"/>
              <a:gd name="connsiteY81" fmla="*/ 890124 h 1804524"/>
              <a:gd name="connsiteX82" fmla="*/ 2807936 w 3649508"/>
              <a:gd name="connsiteY82" fmla="*/ 882032 h 1804524"/>
              <a:gd name="connsiteX83" fmla="*/ 2775568 w 3649508"/>
              <a:gd name="connsiteY83" fmla="*/ 865848 h 1804524"/>
              <a:gd name="connsiteX84" fmla="*/ 2751292 w 3649508"/>
              <a:gd name="connsiteY84" fmla="*/ 857756 h 1804524"/>
              <a:gd name="connsiteX85" fmla="*/ 2686556 w 3649508"/>
              <a:gd name="connsiteY85" fmla="*/ 817295 h 1804524"/>
              <a:gd name="connsiteX86" fmla="*/ 2597543 w 3649508"/>
              <a:gd name="connsiteY86" fmla="*/ 784927 h 1804524"/>
              <a:gd name="connsiteX87" fmla="*/ 2573267 w 3649508"/>
              <a:gd name="connsiteY87" fmla="*/ 776835 h 1804524"/>
              <a:gd name="connsiteX88" fmla="*/ 2540899 w 3649508"/>
              <a:gd name="connsiteY88" fmla="*/ 760651 h 1804524"/>
              <a:gd name="connsiteX89" fmla="*/ 2468071 w 3649508"/>
              <a:gd name="connsiteY89" fmla="*/ 736375 h 1804524"/>
              <a:gd name="connsiteX90" fmla="*/ 2395242 w 3649508"/>
              <a:gd name="connsiteY90" fmla="*/ 712099 h 1804524"/>
              <a:gd name="connsiteX91" fmla="*/ 2314322 w 3649508"/>
              <a:gd name="connsiteY91" fmla="*/ 655455 h 1804524"/>
              <a:gd name="connsiteX92" fmla="*/ 2265770 w 3649508"/>
              <a:gd name="connsiteY92" fmla="*/ 623087 h 1804524"/>
              <a:gd name="connsiteX93" fmla="*/ 2217218 w 3649508"/>
              <a:gd name="connsiteY93" fmla="*/ 582626 h 1804524"/>
              <a:gd name="connsiteX94" fmla="*/ 2192942 w 3649508"/>
              <a:gd name="connsiteY94" fmla="*/ 558350 h 1804524"/>
              <a:gd name="connsiteX95" fmla="*/ 2168665 w 3649508"/>
              <a:gd name="connsiteY95" fmla="*/ 550258 h 1804524"/>
              <a:gd name="connsiteX96" fmla="*/ 2112021 w 3649508"/>
              <a:gd name="connsiteY96" fmla="*/ 501706 h 1804524"/>
              <a:gd name="connsiteX97" fmla="*/ 2087745 w 3649508"/>
              <a:gd name="connsiteY97" fmla="*/ 485522 h 1804524"/>
              <a:gd name="connsiteX98" fmla="*/ 2047285 w 3649508"/>
              <a:gd name="connsiteY98" fmla="*/ 428878 h 1804524"/>
              <a:gd name="connsiteX99" fmla="*/ 2031101 w 3649508"/>
              <a:gd name="connsiteY99" fmla="*/ 380326 h 1804524"/>
              <a:gd name="connsiteX100" fmla="*/ 1998733 w 3649508"/>
              <a:gd name="connsiteY100" fmla="*/ 331773 h 1804524"/>
              <a:gd name="connsiteX101" fmla="*/ 1990641 w 3649508"/>
              <a:gd name="connsiteY101" fmla="*/ 307497 h 1804524"/>
              <a:gd name="connsiteX102" fmla="*/ 1982549 w 3649508"/>
              <a:gd name="connsiteY102" fmla="*/ 267037 h 1804524"/>
              <a:gd name="connsiteX103" fmla="*/ 1942088 w 3649508"/>
              <a:gd name="connsiteY103" fmla="*/ 202301 h 1804524"/>
              <a:gd name="connsiteX104" fmla="*/ 1925904 w 3649508"/>
              <a:gd name="connsiteY104" fmla="*/ 153749 h 1804524"/>
              <a:gd name="connsiteX105" fmla="*/ 1909720 w 3649508"/>
              <a:gd name="connsiteY105" fmla="*/ 121380 h 1804524"/>
              <a:gd name="connsiteX106" fmla="*/ 1885444 w 3649508"/>
              <a:gd name="connsiteY106" fmla="*/ 56644 h 1804524"/>
              <a:gd name="connsiteX107" fmla="*/ 1861168 w 3649508"/>
              <a:gd name="connsiteY107" fmla="*/ 40460 h 1804524"/>
              <a:gd name="connsiteX108" fmla="*/ 1836892 w 3649508"/>
              <a:gd name="connsiteY108" fmla="*/ 16184 h 1804524"/>
              <a:gd name="connsiteX109" fmla="*/ 1772156 w 3649508"/>
              <a:gd name="connsiteY109" fmla="*/ 0 h 180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3649508" h="1804524">
                <a:moveTo>
                  <a:pt x="1772156" y="0"/>
                </a:moveTo>
                <a:lnTo>
                  <a:pt x="1772156" y="0"/>
                </a:lnTo>
                <a:cubicBezTo>
                  <a:pt x="1745182" y="5395"/>
                  <a:pt x="1718369" y="11662"/>
                  <a:pt x="1691235" y="16184"/>
                </a:cubicBezTo>
                <a:cubicBezTo>
                  <a:pt x="1642241" y="24350"/>
                  <a:pt x="1623790" y="22181"/>
                  <a:pt x="1577947" y="32368"/>
                </a:cubicBezTo>
                <a:cubicBezTo>
                  <a:pt x="1569620" y="34218"/>
                  <a:pt x="1562063" y="38934"/>
                  <a:pt x="1553671" y="40460"/>
                </a:cubicBezTo>
                <a:cubicBezTo>
                  <a:pt x="1532275" y="44350"/>
                  <a:pt x="1510513" y="45855"/>
                  <a:pt x="1488934" y="48552"/>
                </a:cubicBezTo>
                <a:cubicBezTo>
                  <a:pt x="1416786" y="72601"/>
                  <a:pt x="1530633" y="34124"/>
                  <a:pt x="1424198" y="72828"/>
                </a:cubicBezTo>
                <a:cubicBezTo>
                  <a:pt x="1408166" y="78658"/>
                  <a:pt x="1391986" y="84110"/>
                  <a:pt x="1375646" y="89012"/>
                </a:cubicBezTo>
                <a:cubicBezTo>
                  <a:pt x="1345468" y="98066"/>
                  <a:pt x="1327535" y="99728"/>
                  <a:pt x="1294726" y="105196"/>
                </a:cubicBezTo>
                <a:cubicBezTo>
                  <a:pt x="1283936" y="110591"/>
                  <a:pt x="1273445" y="116628"/>
                  <a:pt x="1262357" y="121380"/>
                </a:cubicBezTo>
                <a:cubicBezTo>
                  <a:pt x="1254517" y="124740"/>
                  <a:pt x="1245710" y="125657"/>
                  <a:pt x="1238081" y="129472"/>
                </a:cubicBezTo>
                <a:cubicBezTo>
                  <a:pt x="1229382" y="133822"/>
                  <a:pt x="1222307" y="140934"/>
                  <a:pt x="1213805" y="145657"/>
                </a:cubicBezTo>
                <a:cubicBezTo>
                  <a:pt x="1197988" y="154445"/>
                  <a:pt x="1181070" y="161146"/>
                  <a:pt x="1165253" y="169933"/>
                </a:cubicBezTo>
                <a:cubicBezTo>
                  <a:pt x="1156751" y="174656"/>
                  <a:pt x="1149515" y="181460"/>
                  <a:pt x="1140977" y="186117"/>
                </a:cubicBezTo>
                <a:cubicBezTo>
                  <a:pt x="1119797" y="197670"/>
                  <a:pt x="1097820" y="207696"/>
                  <a:pt x="1076241" y="218485"/>
                </a:cubicBezTo>
                <a:cubicBezTo>
                  <a:pt x="1065451" y="223880"/>
                  <a:pt x="1054216" y="228463"/>
                  <a:pt x="1043872" y="234669"/>
                </a:cubicBezTo>
                <a:cubicBezTo>
                  <a:pt x="1008515" y="255883"/>
                  <a:pt x="958112" y="287532"/>
                  <a:pt x="922492" y="299405"/>
                </a:cubicBezTo>
                <a:cubicBezTo>
                  <a:pt x="914400" y="302102"/>
                  <a:pt x="905981" y="303967"/>
                  <a:pt x="898216" y="307497"/>
                </a:cubicBezTo>
                <a:cubicBezTo>
                  <a:pt x="876253" y="317480"/>
                  <a:pt x="852781" y="325390"/>
                  <a:pt x="833480" y="339865"/>
                </a:cubicBezTo>
                <a:cubicBezTo>
                  <a:pt x="794287" y="369259"/>
                  <a:pt x="813906" y="359876"/>
                  <a:pt x="776835" y="372234"/>
                </a:cubicBezTo>
                <a:cubicBezTo>
                  <a:pt x="728303" y="420766"/>
                  <a:pt x="728780" y="422437"/>
                  <a:pt x="655455" y="477430"/>
                </a:cubicBezTo>
                <a:cubicBezTo>
                  <a:pt x="633876" y="493614"/>
                  <a:pt x="609792" y="506909"/>
                  <a:pt x="590719" y="525982"/>
                </a:cubicBezTo>
                <a:cubicBezTo>
                  <a:pt x="530493" y="586206"/>
                  <a:pt x="604435" y="509977"/>
                  <a:pt x="542166" y="582626"/>
                </a:cubicBezTo>
                <a:cubicBezTo>
                  <a:pt x="506703" y="624001"/>
                  <a:pt x="531075" y="591869"/>
                  <a:pt x="493614" y="623087"/>
                </a:cubicBezTo>
                <a:cubicBezTo>
                  <a:pt x="484823" y="630413"/>
                  <a:pt x="478371" y="640337"/>
                  <a:pt x="469338" y="647363"/>
                </a:cubicBezTo>
                <a:cubicBezTo>
                  <a:pt x="405220" y="697233"/>
                  <a:pt x="411122" y="675818"/>
                  <a:pt x="323681" y="728283"/>
                </a:cubicBezTo>
                <a:cubicBezTo>
                  <a:pt x="286990" y="750298"/>
                  <a:pt x="204479" y="798932"/>
                  <a:pt x="186117" y="817295"/>
                </a:cubicBezTo>
                <a:cubicBezTo>
                  <a:pt x="163902" y="839512"/>
                  <a:pt x="177171" y="831067"/>
                  <a:pt x="145657" y="841572"/>
                </a:cubicBezTo>
                <a:cubicBezTo>
                  <a:pt x="140262" y="846967"/>
                  <a:pt x="135430" y="852990"/>
                  <a:pt x="129472" y="857756"/>
                </a:cubicBezTo>
                <a:cubicBezTo>
                  <a:pt x="106501" y="876132"/>
                  <a:pt x="95605" y="875439"/>
                  <a:pt x="72828" y="898216"/>
                </a:cubicBezTo>
                <a:cubicBezTo>
                  <a:pt x="12606" y="958438"/>
                  <a:pt x="81487" y="908627"/>
                  <a:pt x="24276" y="946768"/>
                </a:cubicBezTo>
                <a:cubicBezTo>
                  <a:pt x="18881" y="954860"/>
                  <a:pt x="12441" y="962345"/>
                  <a:pt x="8092" y="971044"/>
                </a:cubicBezTo>
                <a:cubicBezTo>
                  <a:pt x="4277" y="978673"/>
                  <a:pt x="0" y="986790"/>
                  <a:pt x="0" y="995320"/>
                </a:cubicBezTo>
                <a:cubicBezTo>
                  <a:pt x="0" y="1073589"/>
                  <a:pt x="3357" y="1151863"/>
                  <a:pt x="8092" y="1229989"/>
                </a:cubicBezTo>
                <a:cubicBezTo>
                  <a:pt x="8765" y="1241090"/>
                  <a:pt x="13771" y="1251500"/>
                  <a:pt x="16184" y="1262357"/>
                </a:cubicBezTo>
                <a:cubicBezTo>
                  <a:pt x="19168" y="1275784"/>
                  <a:pt x="21816" y="1289286"/>
                  <a:pt x="24276" y="1302818"/>
                </a:cubicBezTo>
                <a:cubicBezTo>
                  <a:pt x="27211" y="1318961"/>
                  <a:pt x="26850" y="1335919"/>
                  <a:pt x="32368" y="1351370"/>
                </a:cubicBezTo>
                <a:cubicBezTo>
                  <a:pt x="60572" y="1430342"/>
                  <a:pt x="55960" y="1395590"/>
                  <a:pt x="89012" y="1448474"/>
                </a:cubicBezTo>
                <a:cubicBezTo>
                  <a:pt x="112216" y="1485601"/>
                  <a:pt x="98668" y="1486728"/>
                  <a:pt x="137565" y="1521303"/>
                </a:cubicBezTo>
                <a:cubicBezTo>
                  <a:pt x="149320" y="1531752"/>
                  <a:pt x="165305" y="1536328"/>
                  <a:pt x="178025" y="1545579"/>
                </a:cubicBezTo>
                <a:cubicBezTo>
                  <a:pt x="210404" y="1569128"/>
                  <a:pt x="229607" y="1595343"/>
                  <a:pt x="267037" y="1610315"/>
                </a:cubicBezTo>
                <a:cubicBezTo>
                  <a:pt x="275115" y="1613546"/>
                  <a:pt x="351752" y="1625783"/>
                  <a:pt x="356049" y="1626499"/>
                </a:cubicBezTo>
                <a:cubicBezTo>
                  <a:pt x="461246" y="1623802"/>
                  <a:pt x="566621" y="1625110"/>
                  <a:pt x="671639" y="1618407"/>
                </a:cubicBezTo>
                <a:cubicBezTo>
                  <a:pt x="693837" y="1616990"/>
                  <a:pt x="714152" y="1603149"/>
                  <a:pt x="736375" y="1602223"/>
                </a:cubicBezTo>
                <a:cubicBezTo>
                  <a:pt x="779579" y="1600423"/>
                  <a:pt x="822690" y="1607618"/>
                  <a:pt x="865848" y="1610315"/>
                </a:cubicBezTo>
                <a:cubicBezTo>
                  <a:pt x="876637" y="1613012"/>
                  <a:pt x="887311" y="1616226"/>
                  <a:pt x="898216" y="1618407"/>
                </a:cubicBezTo>
                <a:cubicBezTo>
                  <a:pt x="914305" y="1621625"/>
                  <a:pt x="930751" y="1622940"/>
                  <a:pt x="946768" y="1626499"/>
                </a:cubicBezTo>
                <a:cubicBezTo>
                  <a:pt x="955095" y="1628349"/>
                  <a:pt x="962717" y="1632741"/>
                  <a:pt x="971044" y="1634591"/>
                </a:cubicBezTo>
                <a:cubicBezTo>
                  <a:pt x="987061" y="1638150"/>
                  <a:pt x="1003579" y="1639124"/>
                  <a:pt x="1019596" y="1642683"/>
                </a:cubicBezTo>
                <a:cubicBezTo>
                  <a:pt x="1027923" y="1644533"/>
                  <a:pt x="1035561" y="1648857"/>
                  <a:pt x="1043872" y="1650775"/>
                </a:cubicBezTo>
                <a:cubicBezTo>
                  <a:pt x="1070675" y="1656960"/>
                  <a:pt x="1099253" y="1656743"/>
                  <a:pt x="1124793" y="1666959"/>
                </a:cubicBezTo>
                <a:cubicBezTo>
                  <a:pt x="1138280" y="1672354"/>
                  <a:pt x="1150910" y="1680848"/>
                  <a:pt x="1165253" y="1683143"/>
                </a:cubicBezTo>
                <a:cubicBezTo>
                  <a:pt x="1218788" y="1691709"/>
                  <a:pt x="1327094" y="1699327"/>
                  <a:pt x="1327094" y="1699327"/>
                </a:cubicBezTo>
                <a:cubicBezTo>
                  <a:pt x="1335186" y="1702024"/>
                  <a:pt x="1343095" y="1705350"/>
                  <a:pt x="1351370" y="1707419"/>
                </a:cubicBezTo>
                <a:cubicBezTo>
                  <a:pt x="1452167" y="1732618"/>
                  <a:pt x="1510076" y="1711697"/>
                  <a:pt x="1642683" y="1707419"/>
                </a:cubicBezTo>
                <a:cubicBezTo>
                  <a:pt x="1728998" y="1710116"/>
                  <a:pt x="1815271" y="1715511"/>
                  <a:pt x="1901628" y="1715511"/>
                </a:cubicBezTo>
                <a:cubicBezTo>
                  <a:pt x="2193765" y="1715511"/>
                  <a:pt x="1782984" y="1692008"/>
                  <a:pt x="2112021" y="1715511"/>
                </a:cubicBezTo>
                <a:cubicBezTo>
                  <a:pt x="2150313" y="1712030"/>
                  <a:pt x="2283679" y="1699327"/>
                  <a:pt x="2314322" y="1699327"/>
                </a:cubicBezTo>
                <a:cubicBezTo>
                  <a:pt x="2381810" y="1699327"/>
                  <a:pt x="2449189" y="1704722"/>
                  <a:pt x="2516623" y="1707419"/>
                </a:cubicBezTo>
                <a:cubicBezTo>
                  <a:pt x="2540899" y="1710116"/>
                  <a:pt x="2565117" y="1713395"/>
                  <a:pt x="2589451" y="1715511"/>
                </a:cubicBezTo>
                <a:cubicBezTo>
                  <a:pt x="2627168" y="1718791"/>
                  <a:pt x="2665261" y="1718249"/>
                  <a:pt x="2702740" y="1723603"/>
                </a:cubicBezTo>
                <a:cubicBezTo>
                  <a:pt x="2716950" y="1725633"/>
                  <a:pt x="2791869" y="1749947"/>
                  <a:pt x="2807936" y="1755972"/>
                </a:cubicBezTo>
                <a:cubicBezTo>
                  <a:pt x="2835138" y="1766173"/>
                  <a:pt x="2859950" y="1785449"/>
                  <a:pt x="2888857" y="1788340"/>
                </a:cubicBezTo>
                <a:cubicBezTo>
                  <a:pt x="3063754" y="1805830"/>
                  <a:pt x="2942680" y="1795658"/>
                  <a:pt x="3252998" y="1804524"/>
                </a:cubicBezTo>
                <a:cubicBezTo>
                  <a:pt x="3288064" y="1801827"/>
                  <a:pt x="3323504" y="1802214"/>
                  <a:pt x="3358195" y="1796432"/>
                </a:cubicBezTo>
                <a:cubicBezTo>
                  <a:pt x="3372523" y="1794044"/>
                  <a:pt x="3384641" y="1784070"/>
                  <a:pt x="3398655" y="1780248"/>
                </a:cubicBezTo>
                <a:cubicBezTo>
                  <a:pt x="3423627" y="1773438"/>
                  <a:pt x="3501871" y="1766082"/>
                  <a:pt x="3520035" y="1764064"/>
                </a:cubicBezTo>
                <a:cubicBezTo>
                  <a:pt x="3528127" y="1761367"/>
                  <a:pt x="3536905" y="1760204"/>
                  <a:pt x="3544311" y="1755972"/>
                </a:cubicBezTo>
                <a:cubicBezTo>
                  <a:pt x="3556021" y="1749280"/>
                  <a:pt x="3565705" y="1739534"/>
                  <a:pt x="3576680" y="1731695"/>
                </a:cubicBezTo>
                <a:cubicBezTo>
                  <a:pt x="3584594" y="1726042"/>
                  <a:pt x="3592864" y="1720906"/>
                  <a:pt x="3600956" y="1715511"/>
                </a:cubicBezTo>
                <a:cubicBezTo>
                  <a:pt x="3606351" y="1707419"/>
                  <a:pt x="3612791" y="1699934"/>
                  <a:pt x="3617140" y="1691235"/>
                </a:cubicBezTo>
                <a:cubicBezTo>
                  <a:pt x="3650642" y="1624230"/>
                  <a:pt x="3595035" y="1712255"/>
                  <a:pt x="3641416" y="1642683"/>
                </a:cubicBezTo>
                <a:cubicBezTo>
                  <a:pt x="3644113" y="1629196"/>
                  <a:pt x="3649508" y="1615977"/>
                  <a:pt x="3649508" y="1602223"/>
                </a:cubicBezTo>
                <a:cubicBezTo>
                  <a:pt x="3649508" y="1475419"/>
                  <a:pt x="3646289" y="1348607"/>
                  <a:pt x="3641416" y="1221897"/>
                </a:cubicBezTo>
                <a:cubicBezTo>
                  <a:pt x="3640887" y="1208153"/>
                  <a:pt x="3635142" y="1195070"/>
                  <a:pt x="3633324" y="1181437"/>
                </a:cubicBezTo>
                <a:cubicBezTo>
                  <a:pt x="3630342" y="1159075"/>
                  <a:pt x="3622585" y="1039901"/>
                  <a:pt x="3609048" y="1019596"/>
                </a:cubicBezTo>
                <a:cubicBezTo>
                  <a:pt x="3598259" y="1003412"/>
                  <a:pt x="3592864" y="981833"/>
                  <a:pt x="3576680" y="971044"/>
                </a:cubicBezTo>
                <a:cubicBezTo>
                  <a:pt x="3538164" y="945368"/>
                  <a:pt x="3567539" y="961019"/>
                  <a:pt x="3520035" y="946768"/>
                </a:cubicBezTo>
                <a:cubicBezTo>
                  <a:pt x="3503695" y="941866"/>
                  <a:pt x="3487886" y="935271"/>
                  <a:pt x="3471483" y="930584"/>
                </a:cubicBezTo>
                <a:lnTo>
                  <a:pt x="3414839" y="914400"/>
                </a:lnTo>
                <a:cubicBezTo>
                  <a:pt x="3159422" y="925042"/>
                  <a:pt x="3236759" y="928212"/>
                  <a:pt x="2937409" y="906308"/>
                </a:cubicBezTo>
                <a:cubicBezTo>
                  <a:pt x="2893686" y="903109"/>
                  <a:pt x="2894065" y="897639"/>
                  <a:pt x="2856488" y="890124"/>
                </a:cubicBezTo>
                <a:cubicBezTo>
                  <a:pt x="2840399" y="886906"/>
                  <a:pt x="2824120" y="884729"/>
                  <a:pt x="2807936" y="882032"/>
                </a:cubicBezTo>
                <a:cubicBezTo>
                  <a:pt x="2797147" y="876637"/>
                  <a:pt x="2786656" y="870600"/>
                  <a:pt x="2775568" y="865848"/>
                </a:cubicBezTo>
                <a:cubicBezTo>
                  <a:pt x="2767728" y="862488"/>
                  <a:pt x="2758780" y="861841"/>
                  <a:pt x="2751292" y="857756"/>
                </a:cubicBezTo>
                <a:cubicBezTo>
                  <a:pt x="2728953" y="845571"/>
                  <a:pt x="2710697" y="825342"/>
                  <a:pt x="2686556" y="817295"/>
                </a:cubicBezTo>
                <a:cubicBezTo>
                  <a:pt x="2584556" y="783296"/>
                  <a:pt x="2687617" y="818705"/>
                  <a:pt x="2597543" y="784927"/>
                </a:cubicBezTo>
                <a:cubicBezTo>
                  <a:pt x="2589556" y="781932"/>
                  <a:pt x="2581107" y="780195"/>
                  <a:pt x="2573267" y="776835"/>
                </a:cubicBezTo>
                <a:cubicBezTo>
                  <a:pt x="2562179" y="772083"/>
                  <a:pt x="2552158" y="764981"/>
                  <a:pt x="2540899" y="760651"/>
                </a:cubicBezTo>
                <a:cubicBezTo>
                  <a:pt x="2517015" y="751465"/>
                  <a:pt x="2490959" y="747819"/>
                  <a:pt x="2468071" y="736375"/>
                </a:cubicBezTo>
                <a:cubicBezTo>
                  <a:pt x="2423401" y="714040"/>
                  <a:pt x="2447532" y="722557"/>
                  <a:pt x="2395242" y="712099"/>
                </a:cubicBezTo>
                <a:cubicBezTo>
                  <a:pt x="2297338" y="663147"/>
                  <a:pt x="2389593" y="715672"/>
                  <a:pt x="2314322" y="655455"/>
                </a:cubicBezTo>
                <a:cubicBezTo>
                  <a:pt x="2299134" y="643304"/>
                  <a:pt x="2281331" y="634758"/>
                  <a:pt x="2265770" y="623087"/>
                </a:cubicBezTo>
                <a:cubicBezTo>
                  <a:pt x="2248916" y="610447"/>
                  <a:pt x="2232964" y="596622"/>
                  <a:pt x="2217218" y="582626"/>
                </a:cubicBezTo>
                <a:cubicBezTo>
                  <a:pt x="2208665" y="575023"/>
                  <a:pt x="2202464" y="564698"/>
                  <a:pt x="2192942" y="558350"/>
                </a:cubicBezTo>
                <a:cubicBezTo>
                  <a:pt x="2185845" y="553618"/>
                  <a:pt x="2176757" y="552955"/>
                  <a:pt x="2168665" y="550258"/>
                </a:cubicBezTo>
                <a:cubicBezTo>
                  <a:pt x="2112933" y="513103"/>
                  <a:pt x="2180700" y="560573"/>
                  <a:pt x="2112021" y="501706"/>
                </a:cubicBezTo>
                <a:cubicBezTo>
                  <a:pt x="2104637" y="495377"/>
                  <a:pt x="2094622" y="492399"/>
                  <a:pt x="2087745" y="485522"/>
                </a:cubicBezTo>
                <a:cubicBezTo>
                  <a:pt x="2085354" y="483131"/>
                  <a:pt x="2050961" y="437148"/>
                  <a:pt x="2047285" y="428878"/>
                </a:cubicBezTo>
                <a:cubicBezTo>
                  <a:pt x="2040357" y="413289"/>
                  <a:pt x="2040564" y="394520"/>
                  <a:pt x="2031101" y="380326"/>
                </a:cubicBezTo>
                <a:cubicBezTo>
                  <a:pt x="2020312" y="364142"/>
                  <a:pt x="2004884" y="350226"/>
                  <a:pt x="1998733" y="331773"/>
                </a:cubicBezTo>
                <a:cubicBezTo>
                  <a:pt x="1996036" y="323681"/>
                  <a:pt x="1992710" y="315772"/>
                  <a:pt x="1990641" y="307497"/>
                </a:cubicBezTo>
                <a:cubicBezTo>
                  <a:pt x="1987305" y="294154"/>
                  <a:pt x="1988313" y="279525"/>
                  <a:pt x="1982549" y="267037"/>
                </a:cubicBezTo>
                <a:cubicBezTo>
                  <a:pt x="1971885" y="243932"/>
                  <a:pt x="1950135" y="226442"/>
                  <a:pt x="1942088" y="202301"/>
                </a:cubicBezTo>
                <a:cubicBezTo>
                  <a:pt x="1936693" y="186117"/>
                  <a:pt x="1933533" y="169008"/>
                  <a:pt x="1925904" y="153749"/>
                </a:cubicBezTo>
                <a:cubicBezTo>
                  <a:pt x="1920509" y="142959"/>
                  <a:pt x="1913956" y="132675"/>
                  <a:pt x="1909720" y="121380"/>
                </a:cubicBezTo>
                <a:cubicBezTo>
                  <a:pt x="1899326" y="93663"/>
                  <a:pt x="1905925" y="81221"/>
                  <a:pt x="1885444" y="56644"/>
                </a:cubicBezTo>
                <a:cubicBezTo>
                  <a:pt x="1879218" y="49173"/>
                  <a:pt x="1868639" y="46686"/>
                  <a:pt x="1861168" y="40460"/>
                </a:cubicBezTo>
                <a:cubicBezTo>
                  <a:pt x="1852377" y="33134"/>
                  <a:pt x="1846414" y="22532"/>
                  <a:pt x="1836892" y="16184"/>
                </a:cubicBezTo>
                <a:cubicBezTo>
                  <a:pt x="1815798" y="2121"/>
                  <a:pt x="1782945" y="2697"/>
                  <a:pt x="1772156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751580" y="2953593"/>
            <a:ext cx="3515068" cy="1229989"/>
          </a:xfrm>
          <a:custGeom>
            <a:avLst/>
            <a:gdLst>
              <a:gd name="connsiteX0" fmla="*/ 3231847 w 3515068"/>
              <a:gd name="connsiteY0" fmla="*/ 995320 h 1229989"/>
              <a:gd name="connsiteX1" fmla="*/ 3231847 w 3515068"/>
              <a:gd name="connsiteY1" fmla="*/ 995320 h 1229989"/>
              <a:gd name="connsiteX2" fmla="*/ 3361319 w 3515068"/>
              <a:gd name="connsiteY2" fmla="*/ 906308 h 1229989"/>
              <a:gd name="connsiteX3" fmla="*/ 3401779 w 3515068"/>
              <a:gd name="connsiteY3" fmla="*/ 890124 h 1229989"/>
              <a:gd name="connsiteX4" fmla="*/ 3450332 w 3515068"/>
              <a:gd name="connsiteY4" fmla="*/ 825388 h 1229989"/>
              <a:gd name="connsiteX5" fmla="*/ 3482700 w 3515068"/>
              <a:gd name="connsiteY5" fmla="*/ 760651 h 1229989"/>
              <a:gd name="connsiteX6" fmla="*/ 3498884 w 3515068"/>
              <a:gd name="connsiteY6" fmla="*/ 728283 h 1229989"/>
              <a:gd name="connsiteX7" fmla="*/ 3515068 w 3515068"/>
              <a:gd name="connsiteY7" fmla="*/ 647363 h 1229989"/>
              <a:gd name="connsiteX8" fmla="*/ 3506976 w 3515068"/>
              <a:gd name="connsiteY8" fmla="*/ 542166 h 1229989"/>
              <a:gd name="connsiteX9" fmla="*/ 3490792 w 3515068"/>
              <a:gd name="connsiteY9" fmla="*/ 509798 h 1229989"/>
              <a:gd name="connsiteX10" fmla="*/ 3417963 w 3515068"/>
              <a:gd name="connsiteY10" fmla="*/ 404602 h 1229989"/>
              <a:gd name="connsiteX11" fmla="*/ 3353227 w 3515068"/>
              <a:gd name="connsiteY11" fmla="*/ 331773 h 1229989"/>
              <a:gd name="connsiteX12" fmla="*/ 3320859 w 3515068"/>
              <a:gd name="connsiteY12" fmla="*/ 291313 h 1229989"/>
              <a:gd name="connsiteX13" fmla="*/ 3288491 w 3515068"/>
              <a:gd name="connsiteY13" fmla="*/ 267037 h 1229989"/>
              <a:gd name="connsiteX14" fmla="*/ 3231847 w 3515068"/>
              <a:gd name="connsiteY14" fmla="*/ 234669 h 1229989"/>
              <a:gd name="connsiteX15" fmla="*/ 3215662 w 3515068"/>
              <a:gd name="connsiteY15" fmla="*/ 218485 h 1229989"/>
              <a:gd name="connsiteX16" fmla="*/ 3191386 w 3515068"/>
              <a:gd name="connsiteY16" fmla="*/ 210393 h 1229989"/>
              <a:gd name="connsiteX17" fmla="*/ 3029546 w 3515068"/>
              <a:gd name="connsiteY17" fmla="*/ 194209 h 1229989"/>
              <a:gd name="connsiteX18" fmla="*/ 2948625 w 3515068"/>
              <a:gd name="connsiteY18" fmla="*/ 169933 h 1229989"/>
              <a:gd name="connsiteX19" fmla="*/ 2883889 w 3515068"/>
              <a:gd name="connsiteY19" fmla="*/ 153749 h 1229989"/>
              <a:gd name="connsiteX20" fmla="*/ 2851521 w 3515068"/>
              <a:gd name="connsiteY20" fmla="*/ 137565 h 1229989"/>
              <a:gd name="connsiteX21" fmla="*/ 2778693 w 3515068"/>
              <a:gd name="connsiteY21" fmla="*/ 113288 h 1229989"/>
              <a:gd name="connsiteX22" fmla="*/ 2754416 w 3515068"/>
              <a:gd name="connsiteY22" fmla="*/ 105196 h 1229989"/>
              <a:gd name="connsiteX23" fmla="*/ 2673496 w 3515068"/>
              <a:gd name="connsiteY23" fmla="*/ 56644 h 1229989"/>
              <a:gd name="connsiteX24" fmla="*/ 2649220 w 3515068"/>
              <a:gd name="connsiteY24" fmla="*/ 40460 h 1229989"/>
              <a:gd name="connsiteX25" fmla="*/ 2616852 w 3515068"/>
              <a:gd name="connsiteY25" fmla="*/ 32368 h 1229989"/>
              <a:gd name="connsiteX26" fmla="*/ 2568300 w 3515068"/>
              <a:gd name="connsiteY26" fmla="*/ 16184 h 1229989"/>
              <a:gd name="connsiteX27" fmla="*/ 2503563 w 3515068"/>
              <a:gd name="connsiteY27" fmla="*/ 0 h 1229989"/>
              <a:gd name="connsiteX28" fmla="*/ 2309355 w 3515068"/>
              <a:gd name="connsiteY28" fmla="*/ 16184 h 1229989"/>
              <a:gd name="connsiteX29" fmla="*/ 2285078 w 3515068"/>
              <a:gd name="connsiteY29" fmla="*/ 24276 h 1229989"/>
              <a:gd name="connsiteX30" fmla="*/ 2244618 w 3515068"/>
              <a:gd name="connsiteY30" fmla="*/ 32368 h 1229989"/>
              <a:gd name="connsiteX31" fmla="*/ 2212250 w 3515068"/>
              <a:gd name="connsiteY31" fmla="*/ 40460 h 1229989"/>
              <a:gd name="connsiteX32" fmla="*/ 2131330 w 3515068"/>
              <a:gd name="connsiteY32" fmla="*/ 56644 h 1229989"/>
              <a:gd name="connsiteX33" fmla="*/ 2042317 w 3515068"/>
              <a:gd name="connsiteY33" fmla="*/ 80920 h 1229989"/>
              <a:gd name="connsiteX34" fmla="*/ 1937121 w 3515068"/>
              <a:gd name="connsiteY34" fmla="*/ 89012 h 1229989"/>
              <a:gd name="connsiteX35" fmla="*/ 1880477 w 3515068"/>
              <a:gd name="connsiteY35" fmla="*/ 97104 h 1229989"/>
              <a:gd name="connsiteX36" fmla="*/ 1734820 w 3515068"/>
              <a:gd name="connsiteY36" fmla="*/ 105196 h 1229989"/>
              <a:gd name="connsiteX37" fmla="*/ 1637716 w 3515068"/>
              <a:gd name="connsiteY37" fmla="*/ 121380 h 1229989"/>
              <a:gd name="connsiteX38" fmla="*/ 1605347 w 3515068"/>
              <a:gd name="connsiteY38" fmla="*/ 129472 h 1229989"/>
              <a:gd name="connsiteX39" fmla="*/ 1532519 w 3515068"/>
              <a:gd name="connsiteY39" fmla="*/ 153749 h 1229989"/>
              <a:gd name="connsiteX40" fmla="*/ 1500151 w 3515068"/>
              <a:gd name="connsiteY40" fmla="*/ 161841 h 1229989"/>
              <a:gd name="connsiteX41" fmla="*/ 1459691 w 3515068"/>
              <a:gd name="connsiteY41" fmla="*/ 169933 h 1229989"/>
              <a:gd name="connsiteX42" fmla="*/ 1427323 w 3515068"/>
              <a:gd name="connsiteY42" fmla="*/ 178025 h 1229989"/>
              <a:gd name="connsiteX43" fmla="*/ 1378770 w 3515068"/>
              <a:gd name="connsiteY43" fmla="*/ 186117 h 1229989"/>
              <a:gd name="connsiteX44" fmla="*/ 1330218 w 3515068"/>
              <a:gd name="connsiteY44" fmla="*/ 202301 h 1229989"/>
              <a:gd name="connsiteX45" fmla="*/ 1305942 w 3515068"/>
              <a:gd name="connsiteY45" fmla="*/ 210393 h 1229989"/>
              <a:gd name="connsiteX46" fmla="*/ 1273574 w 3515068"/>
              <a:gd name="connsiteY46" fmla="*/ 218485 h 1229989"/>
              <a:gd name="connsiteX47" fmla="*/ 1249298 w 3515068"/>
              <a:gd name="connsiteY47" fmla="*/ 226577 h 1229989"/>
              <a:gd name="connsiteX48" fmla="*/ 1111733 w 3515068"/>
              <a:gd name="connsiteY48" fmla="*/ 242761 h 1229989"/>
              <a:gd name="connsiteX49" fmla="*/ 949893 w 3515068"/>
              <a:gd name="connsiteY49" fmla="*/ 267037 h 1229989"/>
              <a:gd name="connsiteX50" fmla="*/ 901340 w 3515068"/>
              <a:gd name="connsiteY50" fmla="*/ 275129 h 1229989"/>
              <a:gd name="connsiteX51" fmla="*/ 868972 w 3515068"/>
              <a:gd name="connsiteY51" fmla="*/ 283221 h 1229989"/>
              <a:gd name="connsiteX52" fmla="*/ 844696 w 3515068"/>
              <a:gd name="connsiteY52" fmla="*/ 291313 h 1229989"/>
              <a:gd name="connsiteX53" fmla="*/ 715224 w 3515068"/>
              <a:gd name="connsiteY53" fmla="*/ 315589 h 1229989"/>
              <a:gd name="connsiteX54" fmla="*/ 690947 w 3515068"/>
              <a:gd name="connsiteY54" fmla="*/ 323681 h 1229989"/>
              <a:gd name="connsiteX55" fmla="*/ 618119 w 3515068"/>
              <a:gd name="connsiteY55" fmla="*/ 331773 h 1229989"/>
              <a:gd name="connsiteX56" fmla="*/ 577659 w 3515068"/>
              <a:gd name="connsiteY56" fmla="*/ 339865 h 1229989"/>
              <a:gd name="connsiteX57" fmla="*/ 496739 w 3515068"/>
              <a:gd name="connsiteY57" fmla="*/ 356049 h 1229989"/>
              <a:gd name="connsiteX58" fmla="*/ 472462 w 3515068"/>
              <a:gd name="connsiteY58" fmla="*/ 364142 h 1229989"/>
              <a:gd name="connsiteX59" fmla="*/ 432002 w 3515068"/>
              <a:gd name="connsiteY59" fmla="*/ 372234 h 1229989"/>
              <a:gd name="connsiteX60" fmla="*/ 407726 w 3515068"/>
              <a:gd name="connsiteY60" fmla="*/ 380326 h 1229989"/>
              <a:gd name="connsiteX61" fmla="*/ 342990 w 3515068"/>
              <a:gd name="connsiteY61" fmla="*/ 396510 h 1229989"/>
              <a:gd name="connsiteX62" fmla="*/ 221609 w 3515068"/>
              <a:gd name="connsiteY62" fmla="*/ 436970 h 1229989"/>
              <a:gd name="connsiteX63" fmla="*/ 173057 w 3515068"/>
              <a:gd name="connsiteY63" fmla="*/ 453154 h 1229989"/>
              <a:gd name="connsiteX64" fmla="*/ 148781 w 3515068"/>
              <a:gd name="connsiteY64" fmla="*/ 461246 h 1229989"/>
              <a:gd name="connsiteX65" fmla="*/ 100229 w 3515068"/>
              <a:gd name="connsiteY65" fmla="*/ 485522 h 1229989"/>
              <a:gd name="connsiteX66" fmla="*/ 84045 w 3515068"/>
              <a:gd name="connsiteY66" fmla="*/ 509798 h 1229989"/>
              <a:gd name="connsiteX67" fmla="*/ 35493 w 3515068"/>
              <a:gd name="connsiteY67" fmla="*/ 542166 h 1229989"/>
              <a:gd name="connsiteX68" fmla="*/ 19308 w 3515068"/>
              <a:gd name="connsiteY68" fmla="*/ 590719 h 1229989"/>
              <a:gd name="connsiteX69" fmla="*/ 11216 w 3515068"/>
              <a:gd name="connsiteY69" fmla="*/ 614995 h 1229989"/>
              <a:gd name="connsiteX70" fmla="*/ 11216 w 3515068"/>
              <a:gd name="connsiteY70" fmla="*/ 801111 h 1229989"/>
              <a:gd name="connsiteX71" fmla="*/ 43585 w 3515068"/>
              <a:gd name="connsiteY71" fmla="*/ 833480 h 1229989"/>
              <a:gd name="connsiteX72" fmla="*/ 84045 w 3515068"/>
              <a:gd name="connsiteY72" fmla="*/ 882032 h 1229989"/>
              <a:gd name="connsiteX73" fmla="*/ 59769 w 3515068"/>
              <a:gd name="connsiteY73" fmla="*/ 938676 h 1229989"/>
              <a:gd name="connsiteX74" fmla="*/ 43585 w 3515068"/>
              <a:gd name="connsiteY74" fmla="*/ 987228 h 1229989"/>
              <a:gd name="connsiteX75" fmla="*/ 35493 w 3515068"/>
              <a:gd name="connsiteY75" fmla="*/ 1011504 h 1229989"/>
              <a:gd name="connsiteX76" fmla="*/ 51677 w 3515068"/>
              <a:gd name="connsiteY76" fmla="*/ 1108609 h 1229989"/>
              <a:gd name="connsiteX77" fmla="*/ 67861 w 3515068"/>
              <a:gd name="connsiteY77" fmla="*/ 1165253 h 1229989"/>
              <a:gd name="connsiteX78" fmla="*/ 100229 w 3515068"/>
              <a:gd name="connsiteY78" fmla="*/ 1213805 h 1229989"/>
              <a:gd name="connsiteX79" fmla="*/ 148781 w 3515068"/>
              <a:gd name="connsiteY79" fmla="*/ 1229989 h 1229989"/>
              <a:gd name="connsiteX80" fmla="*/ 440094 w 3515068"/>
              <a:gd name="connsiteY80" fmla="*/ 1213805 h 1229989"/>
              <a:gd name="connsiteX81" fmla="*/ 480555 w 3515068"/>
              <a:gd name="connsiteY81" fmla="*/ 1205713 h 1229989"/>
              <a:gd name="connsiteX82" fmla="*/ 569567 w 3515068"/>
              <a:gd name="connsiteY82" fmla="*/ 1197621 h 1229989"/>
              <a:gd name="connsiteX83" fmla="*/ 601935 w 3515068"/>
              <a:gd name="connsiteY83" fmla="*/ 1189529 h 1229989"/>
              <a:gd name="connsiteX84" fmla="*/ 650487 w 3515068"/>
              <a:gd name="connsiteY84" fmla="*/ 1173345 h 1229989"/>
              <a:gd name="connsiteX85" fmla="*/ 715224 w 3515068"/>
              <a:gd name="connsiteY85" fmla="*/ 1157161 h 1229989"/>
              <a:gd name="connsiteX86" fmla="*/ 747592 w 3515068"/>
              <a:gd name="connsiteY86" fmla="*/ 1149069 h 1229989"/>
              <a:gd name="connsiteX87" fmla="*/ 796144 w 3515068"/>
              <a:gd name="connsiteY87" fmla="*/ 1132885 h 1229989"/>
              <a:gd name="connsiteX88" fmla="*/ 860880 w 3515068"/>
              <a:gd name="connsiteY88" fmla="*/ 1116701 h 1229989"/>
              <a:gd name="connsiteX89" fmla="*/ 909432 w 3515068"/>
              <a:gd name="connsiteY89" fmla="*/ 1108609 h 1229989"/>
              <a:gd name="connsiteX90" fmla="*/ 933708 w 3515068"/>
              <a:gd name="connsiteY90" fmla="*/ 1100517 h 1229989"/>
              <a:gd name="connsiteX91" fmla="*/ 1111733 w 3515068"/>
              <a:gd name="connsiteY91" fmla="*/ 1084333 h 1229989"/>
              <a:gd name="connsiteX92" fmla="*/ 1200746 w 3515068"/>
              <a:gd name="connsiteY92" fmla="*/ 1060057 h 1229989"/>
              <a:gd name="connsiteX93" fmla="*/ 1346402 w 3515068"/>
              <a:gd name="connsiteY93" fmla="*/ 1051965 h 1229989"/>
              <a:gd name="connsiteX94" fmla="*/ 1459691 w 3515068"/>
              <a:gd name="connsiteY94" fmla="*/ 1035780 h 1229989"/>
              <a:gd name="connsiteX95" fmla="*/ 1581071 w 3515068"/>
              <a:gd name="connsiteY95" fmla="*/ 1019596 h 1229989"/>
              <a:gd name="connsiteX96" fmla="*/ 1872385 w 3515068"/>
              <a:gd name="connsiteY96" fmla="*/ 1027688 h 1229989"/>
              <a:gd name="connsiteX97" fmla="*/ 2204158 w 3515068"/>
              <a:gd name="connsiteY97" fmla="*/ 1035780 h 1229989"/>
              <a:gd name="connsiteX98" fmla="*/ 2252710 w 3515068"/>
              <a:gd name="connsiteY98" fmla="*/ 1043872 h 1229989"/>
              <a:gd name="connsiteX99" fmla="*/ 2382183 w 3515068"/>
              <a:gd name="connsiteY99" fmla="*/ 1051965 h 1229989"/>
              <a:gd name="connsiteX100" fmla="*/ 2527839 w 3515068"/>
              <a:gd name="connsiteY100" fmla="*/ 1068149 h 1229989"/>
              <a:gd name="connsiteX101" fmla="*/ 2608760 w 3515068"/>
              <a:gd name="connsiteY101" fmla="*/ 1084333 h 1229989"/>
              <a:gd name="connsiteX102" fmla="*/ 2705864 w 3515068"/>
              <a:gd name="connsiteY102" fmla="*/ 1092425 h 1229989"/>
              <a:gd name="connsiteX103" fmla="*/ 3078098 w 3515068"/>
              <a:gd name="connsiteY103" fmla="*/ 1092425 h 1229989"/>
              <a:gd name="connsiteX104" fmla="*/ 3207570 w 3515068"/>
              <a:gd name="connsiteY104" fmla="*/ 1084333 h 1229989"/>
              <a:gd name="connsiteX105" fmla="*/ 3256123 w 3515068"/>
              <a:gd name="connsiteY105" fmla="*/ 1019596 h 1229989"/>
              <a:gd name="connsiteX106" fmla="*/ 3231847 w 3515068"/>
              <a:gd name="connsiteY106" fmla="*/ 995320 h 1229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3515068" h="1229989">
                <a:moveTo>
                  <a:pt x="3231847" y="995320"/>
                </a:moveTo>
                <a:lnTo>
                  <a:pt x="3231847" y="995320"/>
                </a:lnTo>
                <a:cubicBezTo>
                  <a:pt x="3275004" y="965649"/>
                  <a:pt x="3316788" y="933875"/>
                  <a:pt x="3361319" y="906308"/>
                </a:cubicBezTo>
                <a:cubicBezTo>
                  <a:pt x="3373670" y="898662"/>
                  <a:pt x="3391031" y="899895"/>
                  <a:pt x="3401779" y="890124"/>
                </a:cubicBezTo>
                <a:cubicBezTo>
                  <a:pt x="3421738" y="871980"/>
                  <a:pt x="3436036" y="848261"/>
                  <a:pt x="3450332" y="825388"/>
                </a:cubicBezTo>
                <a:cubicBezTo>
                  <a:pt x="3463119" y="804929"/>
                  <a:pt x="3471911" y="782230"/>
                  <a:pt x="3482700" y="760651"/>
                </a:cubicBezTo>
                <a:cubicBezTo>
                  <a:pt x="3488095" y="749862"/>
                  <a:pt x="3495958" y="739986"/>
                  <a:pt x="3498884" y="728283"/>
                </a:cubicBezTo>
                <a:cubicBezTo>
                  <a:pt x="3510955" y="679998"/>
                  <a:pt x="3505148" y="706885"/>
                  <a:pt x="3515068" y="647363"/>
                </a:cubicBezTo>
                <a:cubicBezTo>
                  <a:pt x="3512371" y="612297"/>
                  <a:pt x="3513088" y="576800"/>
                  <a:pt x="3506976" y="542166"/>
                </a:cubicBezTo>
                <a:cubicBezTo>
                  <a:pt x="3504880" y="530287"/>
                  <a:pt x="3496650" y="520343"/>
                  <a:pt x="3490792" y="509798"/>
                </a:cubicBezTo>
                <a:cubicBezTo>
                  <a:pt x="3450803" y="437819"/>
                  <a:pt x="3479100" y="496309"/>
                  <a:pt x="3417963" y="404602"/>
                </a:cubicBezTo>
                <a:cubicBezTo>
                  <a:pt x="3343554" y="292986"/>
                  <a:pt x="3425119" y="403665"/>
                  <a:pt x="3353227" y="331773"/>
                </a:cubicBezTo>
                <a:cubicBezTo>
                  <a:pt x="3341014" y="319560"/>
                  <a:pt x="3333072" y="303526"/>
                  <a:pt x="3320859" y="291313"/>
                </a:cubicBezTo>
                <a:cubicBezTo>
                  <a:pt x="3311322" y="281776"/>
                  <a:pt x="3299928" y="274185"/>
                  <a:pt x="3288491" y="267037"/>
                </a:cubicBezTo>
                <a:cubicBezTo>
                  <a:pt x="3250513" y="243301"/>
                  <a:pt x="3263670" y="260126"/>
                  <a:pt x="3231847" y="234669"/>
                </a:cubicBezTo>
                <a:cubicBezTo>
                  <a:pt x="3225889" y="229903"/>
                  <a:pt x="3222204" y="222410"/>
                  <a:pt x="3215662" y="218485"/>
                </a:cubicBezTo>
                <a:cubicBezTo>
                  <a:pt x="3208348" y="214097"/>
                  <a:pt x="3199750" y="212066"/>
                  <a:pt x="3191386" y="210393"/>
                </a:cubicBezTo>
                <a:cubicBezTo>
                  <a:pt x="3142390" y="200594"/>
                  <a:pt x="3075460" y="197741"/>
                  <a:pt x="3029546" y="194209"/>
                </a:cubicBezTo>
                <a:cubicBezTo>
                  <a:pt x="2929255" y="169136"/>
                  <a:pt x="3086532" y="209335"/>
                  <a:pt x="2948625" y="169933"/>
                </a:cubicBezTo>
                <a:cubicBezTo>
                  <a:pt x="2927238" y="163822"/>
                  <a:pt x="2903784" y="163696"/>
                  <a:pt x="2883889" y="153749"/>
                </a:cubicBezTo>
                <a:cubicBezTo>
                  <a:pt x="2873100" y="148354"/>
                  <a:pt x="2862780" y="141895"/>
                  <a:pt x="2851521" y="137565"/>
                </a:cubicBezTo>
                <a:cubicBezTo>
                  <a:pt x="2827637" y="128379"/>
                  <a:pt x="2802969" y="121380"/>
                  <a:pt x="2778693" y="113288"/>
                </a:cubicBezTo>
                <a:lnTo>
                  <a:pt x="2754416" y="105196"/>
                </a:lnTo>
                <a:cubicBezTo>
                  <a:pt x="2635644" y="26015"/>
                  <a:pt x="2760585" y="106409"/>
                  <a:pt x="2673496" y="56644"/>
                </a:cubicBezTo>
                <a:cubicBezTo>
                  <a:pt x="2665052" y="51819"/>
                  <a:pt x="2658159" y="44291"/>
                  <a:pt x="2649220" y="40460"/>
                </a:cubicBezTo>
                <a:cubicBezTo>
                  <a:pt x="2638998" y="36079"/>
                  <a:pt x="2627504" y="35564"/>
                  <a:pt x="2616852" y="32368"/>
                </a:cubicBezTo>
                <a:cubicBezTo>
                  <a:pt x="2600512" y="27466"/>
                  <a:pt x="2584850" y="20321"/>
                  <a:pt x="2568300" y="16184"/>
                </a:cubicBezTo>
                <a:lnTo>
                  <a:pt x="2503563" y="0"/>
                </a:lnTo>
                <a:cubicBezTo>
                  <a:pt x="2446499" y="3357"/>
                  <a:pt x="2370140" y="4027"/>
                  <a:pt x="2309355" y="16184"/>
                </a:cubicBezTo>
                <a:cubicBezTo>
                  <a:pt x="2300991" y="17857"/>
                  <a:pt x="2293353" y="22207"/>
                  <a:pt x="2285078" y="24276"/>
                </a:cubicBezTo>
                <a:cubicBezTo>
                  <a:pt x="2271735" y="27612"/>
                  <a:pt x="2258044" y="29384"/>
                  <a:pt x="2244618" y="32368"/>
                </a:cubicBezTo>
                <a:cubicBezTo>
                  <a:pt x="2233761" y="34781"/>
                  <a:pt x="2223125" y="38130"/>
                  <a:pt x="2212250" y="40460"/>
                </a:cubicBezTo>
                <a:cubicBezTo>
                  <a:pt x="2185353" y="46224"/>
                  <a:pt x="2157426" y="47945"/>
                  <a:pt x="2131330" y="56644"/>
                </a:cubicBezTo>
                <a:cubicBezTo>
                  <a:pt x="2104851" y="65470"/>
                  <a:pt x="2066047" y="79095"/>
                  <a:pt x="2042317" y="80920"/>
                </a:cubicBezTo>
                <a:cubicBezTo>
                  <a:pt x="2007252" y="83617"/>
                  <a:pt x="1972115" y="85513"/>
                  <a:pt x="1937121" y="89012"/>
                </a:cubicBezTo>
                <a:cubicBezTo>
                  <a:pt x="1918143" y="90910"/>
                  <a:pt x="1899489" y="95583"/>
                  <a:pt x="1880477" y="97104"/>
                </a:cubicBezTo>
                <a:cubicBezTo>
                  <a:pt x="1832005" y="100982"/>
                  <a:pt x="1783372" y="102499"/>
                  <a:pt x="1734820" y="105196"/>
                </a:cubicBezTo>
                <a:cubicBezTo>
                  <a:pt x="1661981" y="123406"/>
                  <a:pt x="1751371" y="102438"/>
                  <a:pt x="1637716" y="121380"/>
                </a:cubicBezTo>
                <a:cubicBezTo>
                  <a:pt x="1626746" y="123208"/>
                  <a:pt x="1616137" y="126775"/>
                  <a:pt x="1605347" y="129472"/>
                </a:cubicBezTo>
                <a:cubicBezTo>
                  <a:pt x="1564958" y="156400"/>
                  <a:pt x="1594817" y="141289"/>
                  <a:pt x="1532519" y="153749"/>
                </a:cubicBezTo>
                <a:cubicBezTo>
                  <a:pt x="1521614" y="155930"/>
                  <a:pt x="1511008" y="159428"/>
                  <a:pt x="1500151" y="161841"/>
                </a:cubicBezTo>
                <a:cubicBezTo>
                  <a:pt x="1486725" y="164825"/>
                  <a:pt x="1473117" y="166949"/>
                  <a:pt x="1459691" y="169933"/>
                </a:cubicBezTo>
                <a:cubicBezTo>
                  <a:pt x="1448834" y="172346"/>
                  <a:pt x="1438228" y="175844"/>
                  <a:pt x="1427323" y="178025"/>
                </a:cubicBezTo>
                <a:cubicBezTo>
                  <a:pt x="1411234" y="181243"/>
                  <a:pt x="1394954" y="183420"/>
                  <a:pt x="1378770" y="186117"/>
                </a:cubicBezTo>
                <a:lnTo>
                  <a:pt x="1330218" y="202301"/>
                </a:lnTo>
                <a:cubicBezTo>
                  <a:pt x="1322126" y="204998"/>
                  <a:pt x="1314217" y="208324"/>
                  <a:pt x="1305942" y="210393"/>
                </a:cubicBezTo>
                <a:cubicBezTo>
                  <a:pt x="1295153" y="213090"/>
                  <a:pt x="1284267" y="215430"/>
                  <a:pt x="1273574" y="218485"/>
                </a:cubicBezTo>
                <a:cubicBezTo>
                  <a:pt x="1265372" y="220828"/>
                  <a:pt x="1257662" y="224904"/>
                  <a:pt x="1249298" y="226577"/>
                </a:cubicBezTo>
                <a:cubicBezTo>
                  <a:pt x="1210697" y="234297"/>
                  <a:pt x="1147847" y="238748"/>
                  <a:pt x="1111733" y="242761"/>
                </a:cubicBezTo>
                <a:cubicBezTo>
                  <a:pt x="1038760" y="250869"/>
                  <a:pt x="1031744" y="253395"/>
                  <a:pt x="949893" y="267037"/>
                </a:cubicBezTo>
                <a:cubicBezTo>
                  <a:pt x="933709" y="269734"/>
                  <a:pt x="917258" y="271150"/>
                  <a:pt x="901340" y="275129"/>
                </a:cubicBezTo>
                <a:cubicBezTo>
                  <a:pt x="890551" y="277826"/>
                  <a:pt x="879665" y="280166"/>
                  <a:pt x="868972" y="283221"/>
                </a:cubicBezTo>
                <a:cubicBezTo>
                  <a:pt x="860770" y="285564"/>
                  <a:pt x="852971" y="289244"/>
                  <a:pt x="844696" y="291313"/>
                </a:cubicBezTo>
                <a:cubicBezTo>
                  <a:pt x="802046" y="301976"/>
                  <a:pt x="757874" y="304927"/>
                  <a:pt x="715224" y="315589"/>
                </a:cubicBezTo>
                <a:cubicBezTo>
                  <a:pt x="706949" y="317658"/>
                  <a:pt x="699361" y="322279"/>
                  <a:pt x="690947" y="323681"/>
                </a:cubicBezTo>
                <a:cubicBezTo>
                  <a:pt x="666854" y="327696"/>
                  <a:pt x="642299" y="328319"/>
                  <a:pt x="618119" y="331773"/>
                </a:cubicBezTo>
                <a:cubicBezTo>
                  <a:pt x="604503" y="333718"/>
                  <a:pt x="591191" y="337405"/>
                  <a:pt x="577659" y="339865"/>
                </a:cubicBezTo>
                <a:cubicBezTo>
                  <a:pt x="533950" y="347812"/>
                  <a:pt x="534306" y="345315"/>
                  <a:pt x="496739" y="356049"/>
                </a:cubicBezTo>
                <a:cubicBezTo>
                  <a:pt x="488537" y="358393"/>
                  <a:pt x="480737" y="362073"/>
                  <a:pt x="472462" y="364142"/>
                </a:cubicBezTo>
                <a:cubicBezTo>
                  <a:pt x="459119" y="367478"/>
                  <a:pt x="445345" y="368898"/>
                  <a:pt x="432002" y="372234"/>
                </a:cubicBezTo>
                <a:cubicBezTo>
                  <a:pt x="423727" y="374303"/>
                  <a:pt x="415955" y="378082"/>
                  <a:pt x="407726" y="380326"/>
                </a:cubicBezTo>
                <a:cubicBezTo>
                  <a:pt x="386267" y="386178"/>
                  <a:pt x="364091" y="389476"/>
                  <a:pt x="342990" y="396510"/>
                </a:cubicBezTo>
                <a:lnTo>
                  <a:pt x="221609" y="436970"/>
                </a:lnTo>
                <a:lnTo>
                  <a:pt x="173057" y="453154"/>
                </a:lnTo>
                <a:cubicBezTo>
                  <a:pt x="164965" y="455851"/>
                  <a:pt x="155878" y="456515"/>
                  <a:pt x="148781" y="461246"/>
                </a:cubicBezTo>
                <a:cubicBezTo>
                  <a:pt x="117408" y="482161"/>
                  <a:pt x="133731" y="474355"/>
                  <a:pt x="100229" y="485522"/>
                </a:cubicBezTo>
                <a:cubicBezTo>
                  <a:pt x="94834" y="493614"/>
                  <a:pt x="91364" y="503394"/>
                  <a:pt x="84045" y="509798"/>
                </a:cubicBezTo>
                <a:cubicBezTo>
                  <a:pt x="69407" y="522606"/>
                  <a:pt x="35493" y="542166"/>
                  <a:pt x="35493" y="542166"/>
                </a:cubicBezTo>
                <a:lnTo>
                  <a:pt x="19308" y="590719"/>
                </a:lnTo>
                <a:lnTo>
                  <a:pt x="11216" y="614995"/>
                </a:lnTo>
                <a:cubicBezTo>
                  <a:pt x="1475" y="683182"/>
                  <a:pt x="-8191" y="723483"/>
                  <a:pt x="11216" y="801111"/>
                </a:cubicBezTo>
                <a:cubicBezTo>
                  <a:pt x="14917" y="815914"/>
                  <a:pt x="32795" y="822690"/>
                  <a:pt x="43585" y="833480"/>
                </a:cubicBezTo>
                <a:cubicBezTo>
                  <a:pt x="74738" y="864633"/>
                  <a:pt x="61513" y="848234"/>
                  <a:pt x="84045" y="882032"/>
                </a:cubicBezTo>
                <a:cubicBezTo>
                  <a:pt x="62639" y="967655"/>
                  <a:pt x="91702" y="866827"/>
                  <a:pt x="59769" y="938676"/>
                </a:cubicBezTo>
                <a:cubicBezTo>
                  <a:pt x="52841" y="954265"/>
                  <a:pt x="48980" y="971044"/>
                  <a:pt x="43585" y="987228"/>
                </a:cubicBezTo>
                <a:lnTo>
                  <a:pt x="35493" y="1011504"/>
                </a:lnTo>
                <a:cubicBezTo>
                  <a:pt x="48644" y="1129867"/>
                  <a:pt x="34423" y="1048220"/>
                  <a:pt x="51677" y="1108609"/>
                </a:cubicBezTo>
                <a:cubicBezTo>
                  <a:pt x="54142" y="1117236"/>
                  <a:pt x="62155" y="1154981"/>
                  <a:pt x="67861" y="1165253"/>
                </a:cubicBezTo>
                <a:cubicBezTo>
                  <a:pt x="77307" y="1182256"/>
                  <a:pt x="81776" y="1207654"/>
                  <a:pt x="100229" y="1213805"/>
                </a:cubicBezTo>
                <a:lnTo>
                  <a:pt x="148781" y="1229989"/>
                </a:lnTo>
                <a:cubicBezTo>
                  <a:pt x="211474" y="1227139"/>
                  <a:pt x="365161" y="1221693"/>
                  <a:pt x="440094" y="1213805"/>
                </a:cubicBezTo>
                <a:cubicBezTo>
                  <a:pt x="453773" y="1212365"/>
                  <a:pt x="466907" y="1207419"/>
                  <a:pt x="480555" y="1205713"/>
                </a:cubicBezTo>
                <a:cubicBezTo>
                  <a:pt x="510118" y="1202018"/>
                  <a:pt x="539896" y="1200318"/>
                  <a:pt x="569567" y="1197621"/>
                </a:cubicBezTo>
                <a:cubicBezTo>
                  <a:pt x="580356" y="1194924"/>
                  <a:pt x="591283" y="1192725"/>
                  <a:pt x="601935" y="1189529"/>
                </a:cubicBezTo>
                <a:cubicBezTo>
                  <a:pt x="618275" y="1184627"/>
                  <a:pt x="633937" y="1177482"/>
                  <a:pt x="650487" y="1173345"/>
                </a:cubicBezTo>
                <a:lnTo>
                  <a:pt x="715224" y="1157161"/>
                </a:lnTo>
                <a:cubicBezTo>
                  <a:pt x="726013" y="1154464"/>
                  <a:pt x="737041" y="1152586"/>
                  <a:pt x="747592" y="1149069"/>
                </a:cubicBezTo>
                <a:cubicBezTo>
                  <a:pt x="763776" y="1143674"/>
                  <a:pt x="779594" y="1137023"/>
                  <a:pt x="796144" y="1132885"/>
                </a:cubicBezTo>
                <a:cubicBezTo>
                  <a:pt x="817723" y="1127490"/>
                  <a:pt x="838940" y="1120358"/>
                  <a:pt x="860880" y="1116701"/>
                </a:cubicBezTo>
                <a:cubicBezTo>
                  <a:pt x="877064" y="1114004"/>
                  <a:pt x="893415" y="1112168"/>
                  <a:pt x="909432" y="1108609"/>
                </a:cubicBezTo>
                <a:cubicBezTo>
                  <a:pt x="917759" y="1106759"/>
                  <a:pt x="925239" y="1101533"/>
                  <a:pt x="933708" y="1100517"/>
                </a:cubicBezTo>
                <a:cubicBezTo>
                  <a:pt x="992870" y="1093418"/>
                  <a:pt x="1111733" y="1084333"/>
                  <a:pt x="1111733" y="1084333"/>
                </a:cubicBezTo>
                <a:cubicBezTo>
                  <a:pt x="1140789" y="1074648"/>
                  <a:pt x="1169795" y="1062748"/>
                  <a:pt x="1200746" y="1060057"/>
                </a:cubicBezTo>
                <a:cubicBezTo>
                  <a:pt x="1249190" y="1055844"/>
                  <a:pt x="1297850" y="1054662"/>
                  <a:pt x="1346402" y="1051965"/>
                </a:cubicBezTo>
                <a:cubicBezTo>
                  <a:pt x="1414678" y="1038308"/>
                  <a:pt x="1366329" y="1046764"/>
                  <a:pt x="1459691" y="1035780"/>
                </a:cubicBezTo>
                <a:cubicBezTo>
                  <a:pt x="1518949" y="1028808"/>
                  <a:pt x="1524302" y="1027706"/>
                  <a:pt x="1581071" y="1019596"/>
                </a:cubicBezTo>
                <a:lnTo>
                  <a:pt x="1872385" y="1027688"/>
                </a:lnTo>
                <a:lnTo>
                  <a:pt x="2204158" y="1035780"/>
                </a:lnTo>
                <a:cubicBezTo>
                  <a:pt x="2220550" y="1036478"/>
                  <a:pt x="2236370" y="1042386"/>
                  <a:pt x="2252710" y="1043872"/>
                </a:cubicBezTo>
                <a:cubicBezTo>
                  <a:pt x="2295774" y="1047787"/>
                  <a:pt x="2339025" y="1049267"/>
                  <a:pt x="2382183" y="1051965"/>
                </a:cubicBezTo>
                <a:cubicBezTo>
                  <a:pt x="2466938" y="1073154"/>
                  <a:pt x="2350153" y="1045938"/>
                  <a:pt x="2527839" y="1068149"/>
                </a:cubicBezTo>
                <a:cubicBezTo>
                  <a:pt x="2555134" y="1071561"/>
                  <a:pt x="2581786" y="1078938"/>
                  <a:pt x="2608760" y="1084333"/>
                </a:cubicBezTo>
                <a:cubicBezTo>
                  <a:pt x="2640609" y="1090703"/>
                  <a:pt x="2673496" y="1089728"/>
                  <a:pt x="2705864" y="1092425"/>
                </a:cubicBezTo>
                <a:cubicBezTo>
                  <a:pt x="2839444" y="1136952"/>
                  <a:pt x="2731944" y="1104159"/>
                  <a:pt x="3078098" y="1092425"/>
                </a:cubicBezTo>
                <a:cubicBezTo>
                  <a:pt x="3121315" y="1090960"/>
                  <a:pt x="3164413" y="1087030"/>
                  <a:pt x="3207570" y="1084333"/>
                </a:cubicBezTo>
                <a:cubicBezTo>
                  <a:pt x="3254062" y="1037841"/>
                  <a:pt x="3241999" y="1061967"/>
                  <a:pt x="3256123" y="1019596"/>
                </a:cubicBezTo>
                <a:lnTo>
                  <a:pt x="3231847" y="99532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892269" y="4288779"/>
            <a:ext cx="3350103" cy="1003412"/>
          </a:xfrm>
          <a:custGeom>
            <a:avLst/>
            <a:gdLst>
              <a:gd name="connsiteX0" fmla="*/ 2427611 w 3350103"/>
              <a:gd name="connsiteY0" fmla="*/ 169933 h 1003412"/>
              <a:gd name="connsiteX1" fmla="*/ 2427611 w 3350103"/>
              <a:gd name="connsiteY1" fmla="*/ 169933 h 1003412"/>
              <a:gd name="connsiteX2" fmla="*/ 2500439 w 3350103"/>
              <a:gd name="connsiteY2" fmla="*/ 161840 h 1003412"/>
              <a:gd name="connsiteX3" fmla="*/ 2532807 w 3350103"/>
              <a:gd name="connsiteY3" fmla="*/ 169933 h 1003412"/>
              <a:gd name="connsiteX4" fmla="*/ 2670372 w 3350103"/>
              <a:gd name="connsiteY4" fmla="*/ 178025 h 1003412"/>
              <a:gd name="connsiteX5" fmla="*/ 2743200 w 3350103"/>
              <a:gd name="connsiteY5" fmla="*/ 169933 h 1003412"/>
              <a:gd name="connsiteX6" fmla="*/ 2775568 w 3350103"/>
              <a:gd name="connsiteY6" fmla="*/ 161840 h 1003412"/>
              <a:gd name="connsiteX7" fmla="*/ 2937409 w 3350103"/>
              <a:gd name="connsiteY7" fmla="*/ 153748 h 1003412"/>
              <a:gd name="connsiteX8" fmla="*/ 3099250 w 3350103"/>
              <a:gd name="connsiteY8" fmla="*/ 169933 h 1003412"/>
              <a:gd name="connsiteX9" fmla="*/ 3131618 w 3350103"/>
              <a:gd name="connsiteY9" fmla="*/ 186117 h 1003412"/>
              <a:gd name="connsiteX10" fmla="*/ 3163986 w 3350103"/>
              <a:gd name="connsiteY10" fmla="*/ 234669 h 1003412"/>
              <a:gd name="connsiteX11" fmla="*/ 3204446 w 3350103"/>
              <a:gd name="connsiteY11" fmla="*/ 283221 h 1003412"/>
              <a:gd name="connsiteX12" fmla="*/ 3212538 w 3350103"/>
              <a:gd name="connsiteY12" fmla="*/ 307497 h 1003412"/>
              <a:gd name="connsiteX13" fmla="*/ 3261090 w 3350103"/>
              <a:gd name="connsiteY13" fmla="*/ 380325 h 1003412"/>
              <a:gd name="connsiteX14" fmla="*/ 3277274 w 3350103"/>
              <a:gd name="connsiteY14" fmla="*/ 404602 h 1003412"/>
              <a:gd name="connsiteX15" fmla="*/ 3293458 w 3350103"/>
              <a:gd name="connsiteY15" fmla="*/ 428878 h 1003412"/>
              <a:gd name="connsiteX16" fmla="*/ 3325827 w 3350103"/>
              <a:gd name="connsiteY16" fmla="*/ 501706 h 1003412"/>
              <a:gd name="connsiteX17" fmla="*/ 3333919 w 3350103"/>
              <a:gd name="connsiteY17" fmla="*/ 542166 h 1003412"/>
              <a:gd name="connsiteX18" fmla="*/ 3342011 w 3350103"/>
              <a:gd name="connsiteY18" fmla="*/ 566442 h 1003412"/>
              <a:gd name="connsiteX19" fmla="*/ 3350103 w 3350103"/>
              <a:gd name="connsiteY19" fmla="*/ 606902 h 1003412"/>
              <a:gd name="connsiteX20" fmla="*/ 3342011 w 3350103"/>
              <a:gd name="connsiteY20" fmla="*/ 695915 h 1003412"/>
              <a:gd name="connsiteX21" fmla="*/ 3301550 w 3350103"/>
              <a:gd name="connsiteY21" fmla="*/ 776835 h 1003412"/>
              <a:gd name="connsiteX22" fmla="*/ 3261090 w 3350103"/>
              <a:gd name="connsiteY22" fmla="*/ 833479 h 1003412"/>
              <a:gd name="connsiteX23" fmla="*/ 3172078 w 3350103"/>
              <a:gd name="connsiteY23" fmla="*/ 930584 h 1003412"/>
              <a:gd name="connsiteX24" fmla="*/ 3107342 w 3350103"/>
              <a:gd name="connsiteY24" fmla="*/ 954860 h 1003412"/>
              <a:gd name="connsiteX25" fmla="*/ 3074973 w 3350103"/>
              <a:gd name="connsiteY25" fmla="*/ 971044 h 1003412"/>
              <a:gd name="connsiteX26" fmla="*/ 3034513 w 3350103"/>
              <a:gd name="connsiteY26" fmla="*/ 979136 h 1003412"/>
              <a:gd name="connsiteX27" fmla="*/ 2953593 w 3350103"/>
              <a:gd name="connsiteY27" fmla="*/ 995320 h 1003412"/>
              <a:gd name="connsiteX28" fmla="*/ 1618407 w 3350103"/>
              <a:gd name="connsiteY28" fmla="*/ 971044 h 1003412"/>
              <a:gd name="connsiteX29" fmla="*/ 1399922 w 3350103"/>
              <a:gd name="connsiteY29" fmla="*/ 979136 h 1003412"/>
              <a:gd name="connsiteX30" fmla="*/ 1335186 w 3350103"/>
              <a:gd name="connsiteY30" fmla="*/ 995320 h 1003412"/>
              <a:gd name="connsiteX31" fmla="*/ 1286634 w 3350103"/>
              <a:gd name="connsiteY31" fmla="*/ 1003412 h 1003412"/>
              <a:gd name="connsiteX32" fmla="*/ 1229989 w 3350103"/>
              <a:gd name="connsiteY32" fmla="*/ 995320 h 1003412"/>
              <a:gd name="connsiteX33" fmla="*/ 1197621 w 3350103"/>
              <a:gd name="connsiteY33" fmla="*/ 987228 h 1003412"/>
              <a:gd name="connsiteX34" fmla="*/ 1027689 w 3350103"/>
              <a:gd name="connsiteY34" fmla="*/ 979136 h 1003412"/>
              <a:gd name="connsiteX35" fmla="*/ 995320 w 3350103"/>
              <a:gd name="connsiteY35" fmla="*/ 971044 h 1003412"/>
              <a:gd name="connsiteX36" fmla="*/ 833480 w 3350103"/>
              <a:gd name="connsiteY36" fmla="*/ 954860 h 1003412"/>
              <a:gd name="connsiteX37" fmla="*/ 801112 w 3350103"/>
              <a:gd name="connsiteY37" fmla="*/ 938676 h 1003412"/>
              <a:gd name="connsiteX38" fmla="*/ 776835 w 3350103"/>
              <a:gd name="connsiteY38" fmla="*/ 930584 h 1003412"/>
              <a:gd name="connsiteX39" fmla="*/ 712099 w 3350103"/>
              <a:gd name="connsiteY39" fmla="*/ 906308 h 1003412"/>
              <a:gd name="connsiteX40" fmla="*/ 679731 w 3350103"/>
              <a:gd name="connsiteY40" fmla="*/ 882032 h 1003412"/>
              <a:gd name="connsiteX41" fmla="*/ 663547 w 3350103"/>
              <a:gd name="connsiteY41" fmla="*/ 857756 h 1003412"/>
              <a:gd name="connsiteX42" fmla="*/ 614995 w 3350103"/>
              <a:gd name="connsiteY42" fmla="*/ 825387 h 1003412"/>
              <a:gd name="connsiteX43" fmla="*/ 598811 w 3350103"/>
              <a:gd name="connsiteY43" fmla="*/ 801111 h 1003412"/>
              <a:gd name="connsiteX44" fmla="*/ 550258 w 3350103"/>
              <a:gd name="connsiteY44" fmla="*/ 784927 h 1003412"/>
              <a:gd name="connsiteX45" fmla="*/ 525982 w 3350103"/>
              <a:gd name="connsiteY45" fmla="*/ 768743 h 1003412"/>
              <a:gd name="connsiteX46" fmla="*/ 428878 w 3350103"/>
              <a:gd name="connsiteY46" fmla="*/ 744467 h 1003412"/>
              <a:gd name="connsiteX47" fmla="*/ 347958 w 3350103"/>
              <a:gd name="connsiteY47" fmla="*/ 720191 h 1003412"/>
              <a:gd name="connsiteX48" fmla="*/ 323681 w 3350103"/>
              <a:gd name="connsiteY48" fmla="*/ 712099 h 1003412"/>
              <a:gd name="connsiteX49" fmla="*/ 291313 w 3350103"/>
              <a:gd name="connsiteY49" fmla="*/ 695915 h 1003412"/>
              <a:gd name="connsiteX50" fmla="*/ 234669 w 3350103"/>
              <a:gd name="connsiteY50" fmla="*/ 679731 h 1003412"/>
              <a:gd name="connsiteX51" fmla="*/ 210393 w 3350103"/>
              <a:gd name="connsiteY51" fmla="*/ 663547 h 1003412"/>
              <a:gd name="connsiteX52" fmla="*/ 178025 w 3350103"/>
              <a:gd name="connsiteY52" fmla="*/ 647363 h 1003412"/>
              <a:gd name="connsiteX53" fmla="*/ 105196 w 3350103"/>
              <a:gd name="connsiteY53" fmla="*/ 606902 h 1003412"/>
              <a:gd name="connsiteX54" fmla="*/ 72828 w 3350103"/>
              <a:gd name="connsiteY54" fmla="*/ 558350 h 1003412"/>
              <a:gd name="connsiteX55" fmla="*/ 56644 w 3350103"/>
              <a:gd name="connsiteY55" fmla="*/ 534074 h 1003412"/>
              <a:gd name="connsiteX56" fmla="*/ 40460 w 3350103"/>
              <a:gd name="connsiteY56" fmla="*/ 485522 h 1003412"/>
              <a:gd name="connsiteX57" fmla="*/ 32368 w 3350103"/>
              <a:gd name="connsiteY57" fmla="*/ 461246 h 1003412"/>
              <a:gd name="connsiteX58" fmla="*/ 16184 w 3350103"/>
              <a:gd name="connsiteY58" fmla="*/ 396509 h 1003412"/>
              <a:gd name="connsiteX59" fmla="*/ 8092 w 3350103"/>
              <a:gd name="connsiteY59" fmla="*/ 372233 h 1003412"/>
              <a:gd name="connsiteX60" fmla="*/ 0 w 3350103"/>
              <a:gd name="connsiteY60" fmla="*/ 323681 h 1003412"/>
              <a:gd name="connsiteX61" fmla="*/ 8092 w 3350103"/>
              <a:gd name="connsiteY61" fmla="*/ 210393 h 1003412"/>
              <a:gd name="connsiteX62" fmla="*/ 24276 w 3350103"/>
              <a:gd name="connsiteY62" fmla="*/ 186117 h 1003412"/>
              <a:gd name="connsiteX63" fmla="*/ 32368 w 3350103"/>
              <a:gd name="connsiteY63" fmla="*/ 161840 h 1003412"/>
              <a:gd name="connsiteX64" fmla="*/ 64736 w 3350103"/>
              <a:gd name="connsiteY64" fmla="*/ 113288 h 1003412"/>
              <a:gd name="connsiteX65" fmla="*/ 121381 w 3350103"/>
              <a:gd name="connsiteY65" fmla="*/ 48552 h 1003412"/>
              <a:gd name="connsiteX66" fmla="*/ 153749 w 3350103"/>
              <a:gd name="connsiteY66" fmla="*/ 32368 h 1003412"/>
              <a:gd name="connsiteX67" fmla="*/ 234669 w 3350103"/>
              <a:gd name="connsiteY67" fmla="*/ 8092 h 1003412"/>
              <a:gd name="connsiteX68" fmla="*/ 412694 w 3350103"/>
              <a:gd name="connsiteY68" fmla="*/ 16184 h 1003412"/>
              <a:gd name="connsiteX69" fmla="*/ 445062 w 3350103"/>
              <a:gd name="connsiteY69" fmla="*/ 24276 h 1003412"/>
              <a:gd name="connsiteX70" fmla="*/ 574535 w 3350103"/>
              <a:gd name="connsiteY70" fmla="*/ 32368 h 1003412"/>
              <a:gd name="connsiteX71" fmla="*/ 736375 w 3350103"/>
              <a:gd name="connsiteY71" fmla="*/ 32368 h 1003412"/>
              <a:gd name="connsiteX72" fmla="*/ 833480 w 3350103"/>
              <a:gd name="connsiteY72" fmla="*/ 16184 h 1003412"/>
              <a:gd name="connsiteX73" fmla="*/ 882032 w 3350103"/>
              <a:gd name="connsiteY73" fmla="*/ 8092 h 1003412"/>
              <a:gd name="connsiteX74" fmla="*/ 1027689 w 3350103"/>
              <a:gd name="connsiteY74" fmla="*/ 0 h 1003412"/>
              <a:gd name="connsiteX75" fmla="*/ 1165253 w 3350103"/>
              <a:gd name="connsiteY75" fmla="*/ 8092 h 1003412"/>
              <a:gd name="connsiteX76" fmla="*/ 1229989 w 3350103"/>
              <a:gd name="connsiteY76" fmla="*/ 16184 h 1003412"/>
              <a:gd name="connsiteX77" fmla="*/ 1278542 w 3350103"/>
              <a:gd name="connsiteY77" fmla="*/ 24276 h 1003412"/>
              <a:gd name="connsiteX78" fmla="*/ 1537487 w 3350103"/>
              <a:gd name="connsiteY78" fmla="*/ 32368 h 1003412"/>
              <a:gd name="connsiteX79" fmla="*/ 1634591 w 3350103"/>
              <a:gd name="connsiteY79" fmla="*/ 40460 h 1003412"/>
              <a:gd name="connsiteX80" fmla="*/ 1683143 w 3350103"/>
              <a:gd name="connsiteY80" fmla="*/ 56644 h 1003412"/>
              <a:gd name="connsiteX81" fmla="*/ 1796432 w 3350103"/>
              <a:gd name="connsiteY81" fmla="*/ 89012 h 1003412"/>
              <a:gd name="connsiteX82" fmla="*/ 1820708 w 3350103"/>
              <a:gd name="connsiteY82" fmla="*/ 105196 h 1003412"/>
              <a:gd name="connsiteX83" fmla="*/ 1958273 w 3350103"/>
              <a:gd name="connsiteY83" fmla="*/ 169933 h 1003412"/>
              <a:gd name="connsiteX84" fmla="*/ 1982549 w 3350103"/>
              <a:gd name="connsiteY84" fmla="*/ 178025 h 1003412"/>
              <a:gd name="connsiteX85" fmla="*/ 2112021 w 3350103"/>
              <a:gd name="connsiteY85" fmla="*/ 194209 h 1003412"/>
              <a:gd name="connsiteX86" fmla="*/ 2168666 w 3350103"/>
              <a:gd name="connsiteY86" fmla="*/ 202301 h 1003412"/>
              <a:gd name="connsiteX87" fmla="*/ 2217218 w 3350103"/>
              <a:gd name="connsiteY87" fmla="*/ 218485 h 1003412"/>
              <a:gd name="connsiteX88" fmla="*/ 2322414 w 3350103"/>
              <a:gd name="connsiteY88" fmla="*/ 202301 h 1003412"/>
              <a:gd name="connsiteX89" fmla="*/ 2338598 w 3350103"/>
              <a:gd name="connsiteY89" fmla="*/ 178025 h 1003412"/>
              <a:gd name="connsiteX90" fmla="*/ 2362874 w 3350103"/>
              <a:gd name="connsiteY90" fmla="*/ 169933 h 1003412"/>
              <a:gd name="connsiteX91" fmla="*/ 2476163 w 3350103"/>
              <a:gd name="connsiteY91" fmla="*/ 161840 h 1003412"/>
              <a:gd name="connsiteX92" fmla="*/ 2500439 w 3350103"/>
              <a:gd name="connsiteY92" fmla="*/ 169933 h 1003412"/>
              <a:gd name="connsiteX93" fmla="*/ 2492347 w 3350103"/>
              <a:gd name="connsiteY93" fmla="*/ 194209 h 1003412"/>
              <a:gd name="connsiteX94" fmla="*/ 2516623 w 3350103"/>
              <a:gd name="connsiteY94" fmla="*/ 186117 h 1003412"/>
              <a:gd name="connsiteX95" fmla="*/ 2476163 w 3350103"/>
              <a:gd name="connsiteY95" fmla="*/ 145656 h 10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3350103" h="1003412">
                <a:moveTo>
                  <a:pt x="2427611" y="169933"/>
                </a:moveTo>
                <a:lnTo>
                  <a:pt x="2427611" y="169933"/>
                </a:lnTo>
                <a:cubicBezTo>
                  <a:pt x="2451887" y="167235"/>
                  <a:pt x="2476014" y="161840"/>
                  <a:pt x="2500439" y="161840"/>
                </a:cubicBezTo>
                <a:cubicBezTo>
                  <a:pt x="2511560" y="161840"/>
                  <a:pt x="2521736" y="168879"/>
                  <a:pt x="2532807" y="169933"/>
                </a:cubicBezTo>
                <a:cubicBezTo>
                  <a:pt x="2578534" y="174288"/>
                  <a:pt x="2624517" y="175328"/>
                  <a:pt x="2670372" y="178025"/>
                </a:cubicBezTo>
                <a:cubicBezTo>
                  <a:pt x="2694648" y="175328"/>
                  <a:pt x="2719059" y="173647"/>
                  <a:pt x="2743200" y="169933"/>
                </a:cubicBezTo>
                <a:cubicBezTo>
                  <a:pt x="2754192" y="168242"/>
                  <a:pt x="2764485" y="162764"/>
                  <a:pt x="2775568" y="161840"/>
                </a:cubicBezTo>
                <a:cubicBezTo>
                  <a:pt x="2829396" y="157354"/>
                  <a:pt x="2883462" y="156445"/>
                  <a:pt x="2937409" y="153748"/>
                </a:cubicBezTo>
                <a:cubicBezTo>
                  <a:pt x="2954270" y="154872"/>
                  <a:pt x="3059134" y="156561"/>
                  <a:pt x="3099250" y="169933"/>
                </a:cubicBezTo>
                <a:cubicBezTo>
                  <a:pt x="3110694" y="173748"/>
                  <a:pt x="3120829" y="180722"/>
                  <a:pt x="3131618" y="186117"/>
                </a:cubicBezTo>
                <a:cubicBezTo>
                  <a:pt x="3142407" y="202301"/>
                  <a:pt x="3150232" y="220915"/>
                  <a:pt x="3163986" y="234669"/>
                </a:cubicBezTo>
                <a:cubicBezTo>
                  <a:pt x="3181882" y="252565"/>
                  <a:pt x="3193180" y="260689"/>
                  <a:pt x="3204446" y="283221"/>
                </a:cubicBezTo>
                <a:cubicBezTo>
                  <a:pt x="3208261" y="290850"/>
                  <a:pt x="3208396" y="300041"/>
                  <a:pt x="3212538" y="307497"/>
                </a:cubicBezTo>
                <a:lnTo>
                  <a:pt x="3261090" y="380325"/>
                </a:lnTo>
                <a:lnTo>
                  <a:pt x="3277274" y="404602"/>
                </a:lnTo>
                <a:cubicBezTo>
                  <a:pt x="3282669" y="412694"/>
                  <a:pt x="3290383" y="419652"/>
                  <a:pt x="3293458" y="428878"/>
                </a:cubicBezTo>
                <a:cubicBezTo>
                  <a:pt x="3307272" y="470320"/>
                  <a:pt x="3297735" y="445525"/>
                  <a:pt x="3325827" y="501706"/>
                </a:cubicBezTo>
                <a:cubicBezTo>
                  <a:pt x="3328524" y="515193"/>
                  <a:pt x="3330583" y="528823"/>
                  <a:pt x="3333919" y="542166"/>
                </a:cubicBezTo>
                <a:cubicBezTo>
                  <a:pt x="3335988" y="550441"/>
                  <a:pt x="3339942" y="558167"/>
                  <a:pt x="3342011" y="566442"/>
                </a:cubicBezTo>
                <a:cubicBezTo>
                  <a:pt x="3345347" y="579785"/>
                  <a:pt x="3347406" y="593415"/>
                  <a:pt x="3350103" y="606902"/>
                </a:cubicBezTo>
                <a:cubicBezTo>
                  <a:pt x="3347406" y="636573"/>
                  <a:pt x="3347189" y="666575"/>
                  <a:pt x="3342011" y="695915"/>
                </a:cubicBezTo>
                <a:cubicBezTo>
                  <a:pt x="3332108" y="752030"/>
                  <a:pt x="3327725" y="734956"/>
                  <a:pt x="3301550" y="776835"/>
                </a:cubicBezTo>
                <a:cubicBezTo>
                  <a:pt x="3250796" y="858040"/>
                  <a:pt x="3321837" y="764053"/>
                  <a:pt x="3261090" y="833479"/>
                </a:cubicBezTo>
                <a:cubicBezTo>
                  <a:pt x="3238506" y="859290"/>
                  <a:pt x="3200021" y="916613"/>
                  <a:pt x="3172078" y="930584"/>
                </a:cubicBezTo>
                <a:cubicBezTo>
                  <a:pt x="3081966" y="975640"/>
                  <a:pt x="3195479" y="921809"/>
                  <a:pt x="3107342" y="954860"/>
                </a:cubicBezTo>
                <a:cubicBezTo>
                  <a:pt x="3096047" y="959096"/>
                  <a:pt x="3086417" y="967229"/>
                  <a:pt x="3074973" y="971044"/>
                </a:cubicBezTo>
                <a:cubicBezTo>
                  <a:pt x="3061925" y="975393"/>
                  <a:pt x="3048045" y="976676"/>
                  <a:pt x="3034513" y="979136"/>
                </a:cubicBezTo>
                <a:cubicBezTo>
                  <a:pt x="2961764" y="992363"/>
                  <a:pt x="3010844" y="981007"/>
                  <a:pt x="2953593" y="995320"/>
                </a:cubicBezTo>
                <a:cubicBezTo>
                  <a:pt x="1672221" y="978786"/>
                  <a:pt x="2115375" y="1020741"/>
                  <a:pt x="1618407" y="971044"/>
                </a:cubicBezTo>
                <a:cubicBezTo>
                  <a:pt x="1545579" y="973741"/>
                  <a:pt x="1472534" y="972912"/>
                  <a:pt x="1399922" y="979136"/>
                </a:cubicBezTo>
                <a:cubicBezTo>
                  <a:pt x="1377760" y="981036"/>
                  <a:pt x="1357126" y="991663"/>
                  <a:pt x="1335186" y="995320"/>
                </a:cubicBezTo>
                <a:lnTo>
                  <a:pt x="1286634" y="1003412"/>
                </a:lnTo>
                <a:cubicBezTo>
                  <a:pt x="1267752" y="1000715"/>
                  <a:pt x="1248755" y="998732"/>
                  <a:pt x="1229989" y="995320"/>
                </a:cubicBezTo>
                <a:cubicBezTo>
                  <a:pt x="1219047" y="993331"/>
                  <a:pt x="1208707" y="988115"/>
                  <a:pt x="1197621" y="987228"/>
                </a:cubicBezTo>
                <a:cubicBezTo>
                  <a:pt x="1141093" y="982706"/>
                  <a:pt x="1084333" y="981833"/>
                  <a:pt x="1027689" y="979136"/>
                </a:cubicBezTo>
                <a:cubicBezTo>
                  <a:pt x="1016899" y="976439"/>
                  <a:pt x="1006356" y="972423"/>
                  <a:pt x="995320" y="971044"/>
                </a:cubicBezTo>
                <a:cubicBezTo>
                  <a:pt x="941523" y="964319"/>
                  <a:pt x="833480" y="954860"/>
                  <a:pt x="833480" y="954860"/>
                </a:cubicBezTo>
                <a:cubicBezTo>
                  <a:pt x="822691" y="949465"/>
                  <a:pt x="812200" y="943428"/>
                  <a:pt x="801112" y="938676"/>
                </a:cubicBezTo>
                <a:cubicBezTo>
                  <a:pt x="793272" y="935316"/>
                  <a:pt x="784822" y="933579"/>
                  <a:pt x="776835" y="930584"/>
                </a:cubicBezTo>
                <a:cubicBezTo>
                  <a:pt x="699417" y="901553"/>
                  <a:pt x="767207" y="924677"/>
                  <a:pt x="712099" y="906308"/>
                </a:cubicBezTo>
                <a:cubicBezTo>
                  <a:pt x="701310" y="898216"/>
                  <a:pt x="689268" y="891569"/>
                  <a:pt x="679731" y="882032"/>
                </a:cubicBezTo>
                <a:cubicBezTo>
                  <a:pt x="672854" y="875155"/>
                  <a:pt x="670866" y="864160"/>
                  <a:pt x="663547" y="857756"/>
                </a:cubicBezTo>
                <a:cubicBezTo>
                  <a:pt x="648909" y="844947"/>
                  <a:pt x="614995" y="825387"/>
                  <a:pt x="614995" y="825387"/>
                </a:cubicBezTo>
                <a:cubicBezTo>
                  <a:pt x="609600" y="817295"/>
                  <a:pt x="607058" y="806265"/>
                  <a:pt x="598811" y="801111"/>
                </a:cubicBezTo>
                <a:cubicBezTo>
                  <a:pt x="584344" y="792069"/>
                  <a:pt x="550258" y="784927"/>
                  <a:pt x="550258" y="784927"/>
                </a:cubicBezTo>
                <a:cubicBezTo>
                  <a:pt x="542166" y="779532"/>
                  <a:pt x="535122" y="772067"/>
                  <a:pt x="525982" y="768743"/>
                </a:cubicBezTo>
                <a:lnTo>
                  <a:pt x="428878" y="744467"/>
                </a:lnTo>
                <a:cubicBezTo>
                  <a:pt x="379958" y="732237"/>
                  <a:pt x="407064" y="739893"/>
                  <a:pt x="347958" y="720191"/>
                </a:cubicBezTo>
                <a:cubicBezTo>
                  <a:pt x="339866" y="717494"/>
                  <a:pt x="331310" y="715914"/>
                  <a:pt x="323681" y="712099"/>
                </a:cubicBezTo>
                <a:cubicBezTo>
                  <a:pt x="312892" y="706704"/>
                  <a:pt x="302608" y="700151"/>
                  <a:pt x="291313" y="695915"/>
                </a:cubicBezTo>
                <a:cubicBezTo>
                  <a:pt x="270571" y="688137"/>
                  <a:pt x="254232" y="689512"/>
                  <a:pt x="234669" y="679731"/>
                </a:cubicBezTo>
                <a:cubicBezTo>
                  <a:pt x="225970" y="675382"/>
                  <a:pt x="218837" y="668372"/>
                  <a:pt x="210393" y="663547"/>
                </a:cubicBezTo>
                <a:cubicBezTo>
                  <a:pt x="199920" y="657562"/>
                  <a:pt x="188369" y="653569"/>
                  <a:pt x="178025" y="647363"/>
                </a:cubicBezTo>
                <a:cubicBezTo>
                  <a:pt x="108463" y="605625"/>
                  <a:pt x="154027" y="623178"/>
                  <a:pt x="105196" y="606902"/>
                </a:cubicBezTo>
                <a:lnTo>
                  <a:pt x="72828" y="558350"/>
                </a:lnTo>
                <a:cubicBezTo>
                  <a:pt x="67433" y="550258"/>
                  <a:pt x="59719" y="543300"/>
                  <a:pt x="56644" y="534074"/>
                </a:cubicBezTo>
                <a:lnTo>
                  <a:pt x="40460" y="485522"/>
                </a:lnTo>
                <a:cubicBezTo>
                  <a:pt x="37763" y="477430"/>
                  <a:pt x="34437" y="469521"/>
                  <a:pt x="32368" y="461246"/>
                </a:cubicBezTo>
                <a:cubicBezTo>
                  <a:pt x="26973" y="439667"/>
                  <a:pt x="23218" y="417611"/>
                  <a:pt x="16184" y="396509"/>
                </a:cubicBezTo>
                <a:cubicBezTo>
                  <a:pt x="13487" y="388417"/>
                  <a:pt x="9942" y="380560"/>
                  <a:pt x="8092" y="372233"/>
                </a:cubicBezTo>
                <a:cubicBezTo>
                  <a:pt x="4533" y="356216"/>
                  <a:pt x="2697" y="339865"/>
                  <a:pt x="0" y="323681"/>
                </a:cubicBezTo>
                <a:cubicBezTo>
                  <a:pt x="2697" y="285918"/>
                  <a:pt x="1513" y="247676"/>
                  <a:pt x="8092" y="210393"/>
                </a:cubicBezTo>
                <a:cubicBezTo>
                  <a:pt x="9782" y="200816"/>
                  <a:pt x="19927" y="194816"/>
                  <a:pt x="24276" y="186117"/>
                </a:cubicBezTo>
                <a:cubicBezTo>
                  <a:pt x="28091" y="178487"/>
                  <a:pt x="28225" y="169297"/>
                  <a:pt x="32368" y="161840"/>
                </a:cubicBezTo>
                <a:cubicBezTo>
                  <a:pt x="41814" y="144837"/>
                  <a:pt x="53947" y="129472"/>
                  <a:pt x="64736" y="113288"/>
                </a:cubicBezTo>
                <a:cubicBezTo>
                  <a:pt x="79432" y="91244"/>
                  <a:pt x="97711" y="60387"/>
                  <a:pt x="121381" y="48552"/>
                </a:cubicBezTo>
                <a:cubicBezTo>
                  <a:pt x="132170" y="43157"/>
                  <a:pt x="142549" y="36848"/>
                  <a:pt x="153749" y="32368"/>
                </a:cubicBezTo>
                <a:cubicBezTo>
                  <a:pt x="186584" y="19234"/>
                  <a:pt x="202875" y="16040"/>
                  <a:pt x="234669" y="8092"/>
                </a:cubicBezTo>
                <a:cubicBezTo>
                  <a:pt x="294011" y="10789"/>
                  <a:pt x="353466" y="11628"/>
                  <a:pt x="412694" y="16184"/>
                </a:cubicBezTo>
                <a:cubicBezTo>
                  <a:pt x="423783" y="17037"/>
                  <a:pt x="433996" y="23169"/>
                  <a:pt x="445062" y="24276"/>
                </a:cubicBezTo>
                <a:cubicBezTo>
                  <a:pt x="488089" y="28579"/>
                  <a:pt x="531377" y="29671"/>
                  <a:pt x="574535" y="32368"/>
                </a:cubicBezTo>
                <a:cubicBezTo>
                  <a:pt x="651674" y="45225"/>
                  <a:pt x="626927" y="44997"/>
                  <a:pt x="736375" y="32368"/>
                </a:cubicBezTo>
                <a:cubicBezTo>
                  <a:pt x="768974" y="28607"/>
                  <a:pt x="801112" y="21579"/>
                  <a:pt x="833480" y="16184"/>
                </a:cubicBezTo>
                <a:cubicBezTo>
                  <a:pt x="849664" y="13487"/>
                  <a:pt x="865650" y="9002"/>
                  <a:pt x="882032" y="8092"/>
                </a:cubicBezTo>
                <a:lnTo>
                  <a:pt x="1027689" y="0"/>
                </a:lnTo>
                <a:cubicBezTo>
                  <a:pt x="1073544" y="2697"/>
                  <a:pt x="1119465" y="4429"/>
                  <a:pt x="1165253" y="8092"/>
                </a:cubicBezTo>
                <a:cubicBezTo>
                  <a:pt x="1186930" y="9826"/>
                  <a:pt x="1208461" y="13109"/>
                  <a:pt x="1229989" y="16184"/>
                </a:cubicBezTo>
                <a:cubicBezTo>
                  <a:pt x="1246232" y="18504"/>
                  <a:pt x="1262157" y="23414"/>
                  <a:pt x="1278542" y="24276"/>
                </a:cubicBezTo>
                <a:cubicBezTo>
                  <a:pt x="1364780" y="28815"/>
                  <a:pt x="1451172" y="29671"/>
                  <a:pt x="1537487" y="32368"/>
                </a:cubicBezTo>
                <a:cubicBezTo>
                  <a:pt x="1569855" y="35065"/>
                  <a:pt x="1602553" y="35120"/>
                  <a:pt x="1634591" y="40460"/>
                </a:cubicBezTo>
                <a:cubicBezTo>
                  <a:pt x="1651418" y="43265"/>
                  <a:pt x="1666593" y="52507"/>
                  <a:pt x="1683143" y="56644"/>
                </a:cubicBezTo>
                <a:cubicBezTo>
                  <a:pt x="1712535" y="63992"/>
                  <a:pt x="1766580" y="75744"/>
                  <a:pt x="1796432" y="89012"/>
                </a:cubicBezTo>
                <a:cubicBezTo>
                  <a:pt x="1805319" y="92962"/>
                  <a:pt x="1812127" y="100619"/>
                  <a:pt x="1820708" y="105196"/>
                </a:cubicBezTo>
                <a:cubicBezTo>
                  <a:pt x="1878484" y="136010"/>
                  <a:pt x="1905213" y="150035"/>
                  <a:pt x="1958273" y="169933"/>
                </a:cubicBezTo>
                <a:cubicBezTo>
                  <a:pt x="1966260" y="172928"/>
                  <a:pt x="1974222" y="176175"/>
                  <a:pt x="1982549" y="178025"/>
                </a:cubicBezTo>
                <a:cubicBezTo>
                  <a:pt x="2027774" y="188075"/>
                  <a:pt x="2064450" y="188612"/>
                  <a:pt x="2112021" y="194209"/>
                </a:cubicBezTo>
                <a:cubicBezTo>
                  <a:pt x="2130964" y="196438"/>
                  <a:pt x="2149784" y="199604"/>
                  <a:pt x="2168666" y="202301"/>
                </a:cubicBezTo>
                <a:cubicBezTo>
                  <a:pt x="2184850" y="207696"/>
                  <a:pt x="2200192" y="217421"/>
                  <a:pt x="2217218" y="218485"/>
                </a:cubicBezTo>
                <a:cubicBezTo>
                  <a:pt x="2269921" y="221779"/>
                  <a:pt x="2283970" y="215116"/>
                  <a:pt x="2322414" y="202301"/>
                </a:cubicBezTo>
                <a:cubicBezTo>
                  <a:pt x="2327809" y="194209"/>
                  <a:pt x="2331004" y="184100"/>
                  <a:pt x="2338598" y="178025"/>
                </a:cubicBezTo>
                <a:cubicBezTo>
                  <a:pt x="2345259" y="172697"/>
                  <a:pt x="2354403" y="170930"/>
                  <a:pt x="2362874" y="169933"/>
                </a:cubicBezTo>
                <a:cubicBezTo>
                  <a:pt x="2400474" y="165509"/>
                  <a:pt x="2438400" y="164538"/>
                  <a:pt x="2476163" y="161840"/>
                </a:cubicBezTo>
                <a:cubicBezTo>
                  <a:pt x="2484255" y="164538"/>
                  <a:pt x="2496624" y="162304"/>
                  <a:pt x="2500439" y="169933"/>
                </a:cubicBezTo>
                <a:cubicBezTo>
                  <a:pt x="2504254" y="177562"/>
                  <a:pt x="2492347" y="194209"/>
                  <a:pt x="2492347" y="194209"/>
                </a:cubicBezTo>
                <a:lnTo>
                  <a:pt x="2516623" y="186117"/>
                </a:lnTo>
                <a:lnTo>
                  <a:pt x="2476163" y="145656"/>
                </a:lnTo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0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5039" y="908685"/>
            <a:ext cx="850745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400" i="1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Find </a:t>
            </a:r>
            <a:r>
              <a:rPr lang="en-US" sz="34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 rejecting word in a register automaton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for Model Checking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604" y="2236964"/>
            <a:ext cx="5179711" cy="407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6525500" y="2710832"/>
            <a:ext cx="757332" cy="1180158"/>
            <a:chOff x="6525500" y="2710832"/>
            <a:chExt cx="757332" cy="1180158"/>
          </a:xfrm>
        </p:grpSpPr>
        <p:sp>
          <p:nvSpPr>
            <p:cNvPr id="20" name="Oval 19"/>
            <p:cNvSpPr/>
            <p:nvPr/>
          </p:nvSpPr>
          <p:spPr>
            <a:xfrm>
              <a:off x="6525500" y="3458990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6651498" y="2710832"/>
              <a:ext cx="631334" cy="930584"/>
            </a:xfrm>
            <a:custGeom>
              <a:avLst/>
              <a:gdLst>
                <a:gd name="connsiteX0" fmla="*/ 372389 w 631334"/>
                <a:gd name="connsiteY0" fmla="*/ 930584 h 930584"/>
                <a:gd name="connsiteX1" fmla="*/ 461401 w 631334"/>
                <a:gd name="connsiteY1" fmla="*/ 833480 h 930584"/>
                <a:gd name="connsiteX2" fmla="*/ 485677 w 631334"/>
                <a:gd name="connsiteY2" fmla="*/ 801111 h 930584"/>
                <a:gd name="connsiteX3" fmla="*/ 518045 w 631334"/>
                <a:gd name="connsiteY3" fmla="*/ 768743 h 930584"/>
                <a:gd name="connsiteX4" fmla="*/ 542321 w 631334"/>
                <a:gd name="connsiteY4" fmla="*/ 720191 h 930584"/>
                <a:gd name="connsiteX5" fmla="*/ 574690 w 631334"/>
                <a:gd name="connsiteY5" fmla="*/ 671639 h 930584"/>
                <a:gd name="connsiteX6" fmla="*/ 590874 w 631334"/>
                <a:gd name="connsiteY6" fmla="*/ 631179 h 930584"/>
                <a:gd name="connsiteX7" fmla="*/ 607058 w 631334"/>
                <a:gd name="connsiteY7" fmla="*/ 598810 h 930584"/>
                <a:gd name="connsiteX8" fmla="*/ 623242 w 631334"/>
                <a:gd name="connsiteY8" fmla="*/ 509798 h 930584"/>
                <a:gd name="connsiteX9" fmla="*/ 631334 w 631334"/>
                <a:gd name="connsiteY9" fmla="*/ 436970 h 930584"/>
                <a:gd name="connsiteX10" fmla="*/ 615150 w 631334"/>
                <a:gd name="connsiteY10" fmla="*/ 250853 h 930584"/>
                <a:gd name="connsiteX11" fmla="*/ 607058 w 631334"/>
                <a:gd name="connsiteY11" fmla="*/ 226577 h 930584"/>
                <a:gd name="connsiteX12" fmla="*/ 590874 w 631334"/>
                <a:gd name="connsiteY12" fmla="*/ 202301 h 930584"/>
                <a:gd name="connsiteX13" fmla="*/ 574690 w 631334"/>
                <a:gd name="connsiteY13" fmla="*/ 137564 h 930584"/>
                <a:gd name="connsiteX14" fmla="*/ 526137 w 631334"/>
                <a:gd name="connsiteY14" fmla="*/ 80920 h 930584"/>
                <a:gd name="connsiteX15" fmla="*/ 493769 w 631334"/>
                <a:gd name="connsiteY15" fmla="*/ 56644 h 930584"/>
                <a:gd name="connsiteX16" fmla="*/ 469493 w 631334"/>
                <a:gd name="connsiteY16" fmla="*/ 48552 h 930584"/>
                <a:gd name="connsiteX17" fmla="*/ 445217 w 631334"/>
                <a:gd name="connsiteY17" fmla="*/ 32368 h 930584"/>
                <a:gd name="connsiteX18" fmla="*/ 420941 w 631334"/>
                <a:gd name="connsiteY18" fmla="*/ 24276 h 930584"/>
                <a:gd name="connsiteX19" fmla="*/ 340021 w 631334"/>
                <a:gd name="connsiteY19" fmla="*/ 0 h 930584"/>
                <a:gd name="connsiteX20" fmla="*/ 234824 w 631334"/>
                <a:gd name="connsiteY20" fmla="*/ 8092 h 930584"/>
                <a:gd name="connsiteX21" fmla="*/ 202456 w 631334"/>
                <a:gd name="connsiteY21" fmla="*/ 16184 h 930584"/>
                <a:gd name="connsiteX22" fmla="*/ 178180 w 631334"/>
                <a:gd name="connsiteY22" fmla="*/ 48552 h 930584"/>
                <a:gd name="connsiteX23" fmla="*/ 145812 w 631334"/>
                <a:gd name="connsiteY23" fmla="*/ 97104 h 930584"/>
                <a:gd name="connsiteX24" fmla="*/ 129628 w 631334"/>
                <a:gd name="connsiteY24" fmla="*/ 145656 h 930584"/>
                <a:gd name="connsiteX25" fmla="*/ 121536 w 631334"/>
                <a:gd name="connsiteY25" fmla="*/ 169933 h 930584"/>
                <a:gd name="connsiteX26" fmla="*/ 113444 w 631334"/>
                <a:gd name="connsiteY26" fmla="*/ 210393 h 930584"/>
                <a:gd name="connsiteX27" fmla="*/ 121536 w 631334"/>
                <a:gd name="connsiteY27" fmla="*/ 509798 h 930584"/>
                <a:gd name="connsiteX28" fmla="*/ 137720 w 631334"/>
                <a:gd name="connsiteY28" fmla="*/ 606903 h 930584"/>
                <a:gd name="connsiteX29" fmla="*/ 129628 w 631334"/>
                <a:gd name="connsiteY29" fmla="*/ 647363 h 930584"/>
                <a:gd name="connsiteX30" fmla="*/ 105352 w 631334"/>
                <a:gd name="connsiteY30" fmla="*/ 614995 h 930584"/>
                <a:gd name="connsiteX31" fmla="*/ 89167 w 631334"/>
                <a:gd name="connsiteY31" fmla="*/ 598810 h 930584"/>
                <a:gd name="connsiteX32" fmla="*/ 56799 w 631334"/>
                <a:gd name="connsiteY32" fmla="*/ 550258 h 930584"/>
                <a:gd name="connsiteX33" fmla="*/ 48707 w 631334"/>
                <a:gd name="connsiteY33" fmla="*/ 525982 h 930584"/>
                <a:gd name="connsiteX34" fmla="*/ 24431 w 631334"/>
                <a:gd name="connsiteY34" fmla="*/ 493614 h 930584"/>
                <a:gd name="connsiteX35" fmla="*/ 64891 w 631334"/>
                <a:gd name="connsiteY35" fmla="*/ 566442 h 930584"/>
                <a:gd name="connsiteX36" fmla="*/ 81075 w 631334"/>
                <a:gd name="connsiteY36" fmla="*/ 590718 h 930584"/>
                <a:gd name="connsiteX37" fmla="*/ 97260 w 631334"/>
                <a:gd name="connsiteY37" fmla="*/ 606903 h 930584"/>
                <a:gd name="connsiteX38" fmla="*/ 129628 w 631334"/>
                <a:gd name="connsiteY38" fmla="*/ 655455 h 930584"/>
                <a:gd name="connsiteX39" fmla="*/ 161996 w 631334"/>
                <a:gd name="connsiteY39" fmla="*/ 606903 h 930584"/>
                <a:gd name="connsiteX40" fmla="*/ 178180 w 631334"/>
                <a:gd name="connsiteY40" fmla="*/ 582626 h 930584"/>
                <a:gd name="connsiteX41" fmla="*/ 186272 w 631334"/>
                <a:gd name="connsiteY41" fmla="*/ 558350 h 930584"/>
                <a:gd name="connsiteX42" fmla="*/ 210548 w 631334"/>
                <a:gd name="connsiteY42" fmla="*/ 542166 h 930584"/>
                <a:gd name="connsiteX43" fmla="*/ 242916 w 631334"/>
                <a:gd name="connsiteY43" fmla="*/ 493614 h 930584"/>
                <a:gd name="connsiteX44" fmla="*/ 259100 w 631334"/>
                <a:gd name="connsiteY44" fmla="*/ 461246 h 93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31334" h="930584">
                  <a:moveTo>
                    <a:pt x="372389" y="930584"/>
                  </a:moveTo>
                  <a:cubicBezTo>
                    <a:pt x="418742" y="884231"/>
                    <a:pt x="415680" y="889361"/>
                    <a:pt x="461401" y="833480"/>
                  </a:cubicBezTo>
                  <a:cubicBezTo>
                    <a:pt x="469941" y="823042"/>
                    <a:pt x="476796" y="811261"/>
                    <a:pt x="485677" y="801111"/>
                  </a:cubicBezTo>
                  <a:cubicBezTo>
                    <a:pt x="495725" y="789628"/>
                    <a:pt x="509295" y="781243"/>
                    <a:pt x="518045" y="768743"/>
                  </a:cubicBezTo>
                  <a:cubicBezTo>
                    <a:pt x="528421" y="753920"/>
                    <a:pt x="533204" y="735820"/>
                    <a:pt x="542321" y="720191"/>
                  </a:cubicBezTo>
                  <a:cubicBezTo>
                    <a:pt x="552122" y="703390"/>
                    <a:pt x="565376" y="688715"/>
                    <a:pt x="574690" y="671639"/>
                  </a:cubicBezTo>
                  <a:cubicBezTo>
                    <a:pt x="581646" y="658887"/>
                    <a:pt x="584975" y="644453"/>
                    <a:pt x="590874" y="631179"/>
                  </a:cubicBezTo>
                  <a:cubicBezTo>
                    <a:pt x="595773" y="620156"/>
                    <a:pt x="601663" y="609600"/>
                    <a:pt x="607058" y="598810"/>
                  </a:cubicBezTo>
                  <a:cubicBezTo>
                    <a:pt x="613160" y="568298"/>
                    <a:pt x="619101" y="540857"/>
                    <a:pt x="623242" y="509798"/>
                  </a:cubicBezTo>
                  <a:cubicBezTo>
                    <a:pt x="626470" y="485587"/>
                    <a:pt x="628637" y="461246"/>
                    <a:pt x="631334" y="436970"/>
                  </a:cubicBezTo>
                  <a:cubicBezTo>
                    <a:pt x="626931" y="357715"/>
                    <a:pt x="631519" y="316331"/>
                    <a:pt x="615150" y="250853"/>
                  </a:cubicBezTo>
                  <a:cubicBezTo>
                    <a:pt x="613081" y="242578"/>
                    <a:pt x="610873" y="234206"/>
                    <a:pt x="607058" y="226577"/>
                  </a:cubicBezTo>
                  <a:cubicBezTo>
                    <a:pt x="602709" y="217878"/>
                    <a:pt x="596269" y="210393"/>
                    <a:pt x="590874" y="202301"/>
                  </a:cubicBezTo>
                  <a:cubicBezTo>
                    <a:pt x="588825" y="192057"/>
                    <a:pt x="582346" y="150962"/>
                    <a:pt x="574690" y="137564"/>
                  </a:cubicBezTo>
                  <a:cubicBezTo>
                    <a:pt x="564455" y="119653"/>
                    <a:pt x="542209" y="94696"/>
                    <a:pt x="526137" y="80920"/>
                  </a:cubicBezTo>
                  <a:cubicBezTo>
                    <a:pt x="515897" y="72143"/>
                    <a:pt x="505479" y="63335"/>
                    <a:pt x="493769" y="56644"/>
                  </a:cubicBezTo>
                  <a:cubicBezTo>
                    <a:pt x="486363" y="52412"/>
                    <a:pt x="477122" y="52367"/>
                    <a:pt x="469493" y="48552"/>
                  </a:cubicBezTo>
                  <a:cubicBezTo>
                    <a:pt x="460794" y="44203"/>
                    <a:pt x="453916" y="36717"/>
                    <a:pt x="445217" y="32368"/>
                  </a:cubicBezTo>
                  <a:cubicBezTo>
                    <a:pt x="437588" y="28553"/>
                    <a:pt x="428928" y="27271"/>
                    <a:pt x="420941" y="24276"/>
                  </a:cubicBezTo>
                  <a:cubicBezTo>
                    <a:pt x="360107" y="1463"/>
                    <a:pt x="401925" y="12381"/>
                    <a:pt x="340021" y="0"/>
                  </a:cubicBezTo>
                  <a:cubicBezTo>
                    <a:pt x="304955" y="2697"/>
                    <a:pt x="269752" y="3983"/>
                    <a:pt x="234824" y="8092"/>
                  </a:cubicBezTo>
                  <a:cubicBezTo>
                    <a:pt x="223779" y="9391"/>
                    <a:pt x="211506" y="9720"/>
                    <a:pt x="202456" y="16184"/>
                  </a:cubicBezTo>
                  <a:cubicBezTo>
                    <a:pt x="191481" y="24023"/>
                    <a:pt x="185914" y="37503"/>
                    <a:pt x="178180" y="48552"/>
                  </a:cubicBezTo>
                  <a:cubicBezTo>
                    <a:pt x="167026" y="64487"/>
                    <a:pt x="151963" y="78651"/>
                    <a:pt x="145812" y="97104"/>
                  </a:cubicBezTo>
                  <a:lnTo>
                    <a:pt x="129628" y="145656"/>
                  </a:lnTo>
                  <a:cubicBezTo>
                    <a:pt x="126931" y="153748"/>
                    <a:pt x="123209" y="161569"/>
                    <a:pt x="121536" y="169933"/>
                  </a:cubicBezTo>
                  <a:lnTo>
                    <a:pt x="113444" y="210393"/>
                  </a:lnTo>
                  <a:cubicBezTo>
                    <a:pt x="116141" y="310195"/>
                    <a:pt x="117199" y="410054"/>
                    <a:pt x="121536" y="509798"/>
                  </a:cubicBezTo>
                  <a:cubicBezTo>
                    <a:pt x="124246" y="572132"/>
                    <a:pt x="124113" y="566080"/>
                    <a:pt x="137720" y="606903"/>
                  </a:cubicBezTo>
                  <a:cubicBezTo>
                    <a:pt x="135023" y="620390"/>
                    <a:pt x="142971" y="644027"/>
                    <a:pt x="129628" y="647363"/>
                  </a:cubicBezTo>
                  <a:cubicBezTo>
                    <a:pt x="116544" y="650634"/>
                    <a:pt x="113986" y="625356"/>
                    <a:pt x="105352" y="614995"/>
                  </a:cubicBezTo>
                  <a:cubicBezTo>
                    <a:pt x="100468" y="609134"/>
                    <a:pt x="94562" y="604205"/>
                    <a:pt x="89167" y="598810"/>
                  </a:cubicBezTo>
                  <a:cubicBezTo>
                    <a:pt x="69926" y="541088"/>
                    <a:pt x="97209" y="610873"/>
                    <a:pt x="56799" y="550258"/>
                  </a:cubicBezTo>
                  <a:cubicBezTo>
                    <a:pt x="52068" y="543161"/>
                    <a:pt x="53944" y="532715"/>
                    <a:pt x="48707" y="525982"/>
                  </a:cubicBezTo>
                  <a:cubicBezTo>
                    <a:pt x="18861" y="487608"/>
                    <a:pt x="-29759" y="457487"/>
                    <a:pt x="24431" y="493614"/>
                  </a:cubicBezTo>
                  <a:cubicBezTo>
                    <a:pt x="38674" y="536343"/>
                    <a:pt x="27792" y="510793"/>
                    <a:pt x="64891" y="566442"/>
                  </a:cubicBezTo>
                  <a:cubicBezTo>
                    <a:pt x="70286" y="574534"/>
                    <a:pt x="74198" y="583841"/>
                    <a:pt x="81075" y="590718"/>
                  </a:cubicBezTo>
                  <a:cubicBezTo>
                    <a:pt x="86470" y="596113"/>
                    <a:pt x="92682" y="600799"/>
                    <a:pt x="97260" y="606903"/>
                  </a:cubicBezTo>
                  <a:cubicBezTo>
                    <a:pt x="108930" y="622464"/>
                    <a:pt x="129628" y="655455"/>
                    <a:pt x="129628" y="655455"/>
                  </a:cubicBezTo>
                  <a:lnTo>
                    <a:pt x="161996" y="606903"/>
                  </a:lnTo>
                  <a:cubicBezTo>
                    <a:pt x="167391" y="598811"/>
                    <a:pt x="175104" y="591853"/>
                    <a:pt x="178180" y="582626"/>
                  </a:cubicBezTo>
                  <a:cubicBezTo>
                    <a:pt x="180877" y="574534"/>
                    <a:pt x="180944" y="565011"/>
                    <a:pt x="186272" y="558350"/>
                  </a:cubicBezTo>
                  <a:cubicBezTo>
                    <a:pt x="192347" y="550756"/>
                    <a:pt x="202456" y="547561"/>
                    <a:pt x="210548" y="542166"/>
                  </a:cubicBezTo>
                  <a:lnTo>
                    <a:pt x="242916" y="493614"/>
                  </a:lnTo>
                  <a:cubicBezTo>
                    <a:pt x="260596" y="467094"/>
                    <a:pt x="259100" y="479063"/>
                    <a:pt x="259100" y="461246"/>
                  </a:cubicBezTo>
                </a:path>
              </a:pathLst>
            </a:cu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Freeform 22"/>
          <p:cNvSpPr/>
          <p:nvPr/>
        </p:nvSpPr>
        <p:spPr>
          <a:xfrm>
            <a:off x="1812616" y="2168665"/>
            <a:ext cx="3765838" cy="1755972"/>
          </a:xfrm>
          <a:custGeom>
            <a:avLst/>
            <a:gdLst>
              <a:gd name="connsiteX0" fmla="*/ 291313 w 3765838"/>
              <a:gd name="connsiteY0" fmla="*/ 97105 h 1755972"/>
              <a:gd name="connsiteX1" fmla="*/ 291313 w 3765838"/>
              <a:gd name="connsiteY1" fmla="*/ 97105 h 1755972"/>
              <a:gd name="connsiteX2" fmla="*/ 412694 w 3765838"/>
              <a:gd name="connsiteY2" fmla="*/ 105197 h 1755972"/>
              <a:gd name="connsiteX3" fmla="*/ 736375 w 3765838"/>
              <a:gd name="connsiteY3" fmla="*/ 89013 h 1755972"/>
              <a:gd name="connsiteX4" fmla="*/ 801111 w 3765838"/>
              <a:gd name="connsiteY4" fmla="*/ 80921 h 1755972"/>
              <a:gd name="connsiteX5" fmla="*/ 873940 w 3765838"/>
              <a:gd name="connsiteY5" fmla="*/ 72829 h 1755972"/>
              <a:gd name="connsiteX6" fmla="*/ 906308 w 3765838"/>
              <a:gd name="connsiteY6" fmla="*/ 64737 h 1755972"/>
              <a:gd name="connsiteX7" fmla="*/ 946768 w 3765838"/>
              <a:gd name="connsiteY7" fmla="*/ 56645 h 1755972"/>
              <a:gd name="connsiteX8" fmla="*/ 1076241 w 3765838"/>
              <a:gd name="connsiteY8" fmla="*/ 40461 h 1755972"/>
              <a:gd name="connsiteX9" fmla="*/ 1124793 w 3765838"/>
              <a:gd name="connsiteY9" fmla="*/ 32369 h 1755972"/>
              <a:gd name="connsiteX10" fmla="*/ 1189529 w 3765838"/>
              <a:gd name="connsiteY10" fmla="*/ 24277 h 1755972"/>
              <a:gd name="connsiteX11" fmla="*/ 1221897 w 3765838"/>
              <a:gd name="connsiteY11" fmla="*/ 16185 h 1755972"/>
              <a:gd name="connsiteX12" fmla="*/ 1319002 w 3765838"/>
              <a:gd name="connsiteY12" fmla="*/ 8093 h 1755972"/>
              <a:gd name="connsiteX13" fmla="*/ 1399922 w 3765838"/>
              <a:gd name="connsiteY13" fmla="*/ 0 h 1755972"/>
              <a:gd name="connsiteX14" fmla="*/ 1804524 w 3765838"/>
              <a:gd name="connsiteY14" fmla="*/ 16185 h 1755972"/>
              <a:gd name="connsiteX15" fmla="*/ 1828800 w 3765838"/>
              <a:gd name="connsiteY15" fmla="*/ 24277 h 1755972"/>
              <a:gd name="connsiteX16" fmla="*/ 1933996 w 3765838"/>
              <a:gd name="connsiteY16" fmla="*/ 32369 h 1755972"/>
              <a:gd name="connsiteX17" fmla="*/ 2063469 w 3765838"/>
              <a:gd name="connsiteY17" fmla="*/ 48553 h 1755972"/>
              <a:gd name="connsiteX18" fmla="*/ 2225310 w 3765838"/>
              <a:gd name="connsiteY18" fmla="*/ 40461 h 1755972"/>
              <a:gd name="connsiteX19" fmla="*/ 2298138 w 3765838"/>
              <a:gd name="connsiteY19" fmla="*/ 24277 h 1755972"/>
              <a:gd name="connsiteX20" fmla="*/ 2508531 w 3765838"/>
              <a:gd name="connsiteY20" fmla="*/ 8093 h 1755972"/>
              <a:gd name="connsiteX21" fmla="*/ 2694648 w 3765838"/>
              <a:gd name="connsiteY21" fmla="*/ 16185 h 1755972"/>
              <a:gd name="connsiteX22" fmla="*/ 3034513 w 3765838"/>
              <a:gd name="connsiteY22" fmla="*/ 0 h 1755972"/>
              <a:gd name="connsiteX23" fmla="*/ 3293458 w 3765838"/>
              <a:gd name="connsiteY23" fmla="*/ 8093 h 1755972"/>
              <a:gd name="connsiteX24" fmla="*/ 3358195 w 3765838"/>
              <a:gd name="connsiteY24" fmla="*/ 24277 h 1755972"/>
              <a:gd name="connsiteX25" fmla="*/ 3439115 w 3765838"/>
              <a:gd name="connsiteY25" fmla="*/ 48553 h 1755972"/>
              <a:gd name="connsiteX26" fmla="*/ 3536219 w 3765838"/>
              <a:gd name="connsiteY26" fmla="*/ 64737 h 1755972"/>
              <a:gd name="connsiteX27" fmla="*/ 3560496 w 3765838"/>
              <a:gd name="connsiteY27" fmla="*/ 72829 h 1755972"/>
              <a:gd name="connsiteX28" fmla="*/ 3625232 w 3765838"/>
              <a:gd name="connsiteY28" fmla="*/ 89013 h 1755972"/>
              <a:gd name="connsiteX29" fmla="*/ 3649508 w 3765838"/>
              <a:gd name="connsiteY29" fmla="*/ 97105 h 1755972"/>
              <a:gd name="connsiteX30" fmla="*/ 3722336 w 3765838"/>
              <a:gd name="connsiteY30" fmla="*/ 161841 h 1755972"/>
              <a:gd name="connsiteX31" fmla="*/ 3746612 w 3765838"/>
              <a:gd name="connsiteY31" fmla="*/ 202301 h 1755972"/>
              <a:gd name="connsiteX32" fmla="*/ 3762796 w 3765838"/>
              <a:gd name="connsiteY32" fmla="*/ 525983 h 1755972"/>
              <a:gd name="connsiteX33" fmla="*/ 3754704 w 3765838"/>
              <a:gd name="connsiteY33" fmla="*/ 728284 h 1755972"/>
              <a:gd name="connsiteX34" fmla="*/ 3689968 w 3765838"/>
              <a:gd name="connsiteY34" fmla="*/ 776836 h 1755972"/>
              <a:gd name="connsiteX35" fmla="*/ 3673784 w 3765838"/>
              <a:gd name="connsiteY35" fmla="*/ 801112 h 1755972"/>
              <a:gd name="connsiteX36" fmla="*/ 3649508 w 3765838"/>
              <a:gd name="connsiteY36" fmla="*/ 809204 h 1755972"/>
              <a:gd name="connsiteX37" fmla="*/ 3617140 w 3765838"/>
              <a:gd name="connsiteY37" fmla="*/ 817296 h 1755972"/>
              <a:gd name="connsiteX38" fmla="*/ 3568588 w 3765838"/>
              <a:gd name="connsiteY38" fmla="*/ 833480 h 1755972"/>
              <a:gd name="connsiteX39" fmla="*/ 3495759 w 3765838"/>
              <a:gd name="connsiteY39" fmla="*/ 849664 h 1755972"/>
              <a:gd name="connsiteX40" fmla="*/ 3447207 w 3765838"/>
              <a:gd name="connsiteY40" fmla="*/ 865848 h 1755972"/>
              <a:gd name="connsiteX41" fmla="*/ 3422931 w 3765838"/>
              <a:gd name="connsiteY41" fmla="*/ 873940 h 1755972"/>
              <a:gd name="connsiteX42" fmla="*/ 3220630 w 3765838"/>
              <a:gd name="connsiteY42" fmla="*/ 890124 h 1755972"/>
              <a:gd name="connsiteX43" fmla="*/ 3163986 w 3765838"/>
              <a:gd name="connsiteY43" fmla="*/ 898216 h 1755972"/>
              <a:gd name="connsiteX44" fmla="*/ 3026421 w 3765838"/>
              <a:gd name="connsiteY44" fmla="*/ 906308 h 1755972"/>
              <a:gd name="connsiteX45" fmla="*/ 2880765 w 3765838"/>
              <a:gd name="connsiteY45" fmla="*/ 938677 h 1755972"/>
              <a:gd name="connsiteX46" fmla="*/ 2856488 w 3765838"/>
              <a:gd name="connsiteY46" fmla="*/ 954861 h 1755972"/>
              <a:gd name="connsiteX47" fmla="*/ 2799844 w 3765838"/>
              <a:gd name="connsiteY47" fmla="*/ 971045 h 1755972"/>
              <a:gd name="connsiteX48" fmla="*/ 2767476 w 3765838"/>
              <a:gd name="connsiteY48" fmla="*/ 987229 h 1755972"/>
              <a:gd name="connsiteX49" fmla="*/ 2727016 w 3765838"/>
              <a:gd name="connsiteY49" fmla="*/ 1003413 h 1755972"/>
              <a:gd name="connsiteX50" fmla="*/ 2702740 w 3765838"/>
              <a:gd name="connsiteY50" fmla="*/ 1011505 h 1755972"/>
              <a:gd name="connsiteX51" fmla="*/ 2597543 w 3765838"/>
              <a:gd name="connsiteY51" fmla="*/ 1060057 h 1755972"/>
              <a:gd name="connsiteX52" fmla="*/ 2557083 w 3765838"/>
              <a:gd name="connsiteY52" fmla="*/ 1068149 h 1755972"/>
              <a:gd name="connsiteX53" fmla="*/ 2459979 w 3765838"/>
              <a:gd name="connsiteY53" fmla="*/ 1084333 h 1755972"/>
              <a:gd name="connsiteX54" fmla="*/ 2419519 w 3765838"/>
              <a:gd name="connsiteY54" fmla="*/ 1092425 h 1755972"/>
              <a:gd name="connsiteX55" fmla="*/ 2370966 w 3765838"/>
              <a:gd name="connsiteY55" fmla="*/ 1108609 h 1755972"/>
              <a:gd name="connsiteX56" fmla="*/ 2160573 w 3765838"/>
              <a:gd name="connsiteY56" fmla="*/ 1132885 h 1755972"/>
              <a:gd name="connsiteX57" fmla="*/ 2079653 w 3765838"/>
              <a:gd name="connsiteY57" fmla="*/ 1140977 h 1755972"/>
              <a:gd name="connsiteX58" fmla="*/ 2055377 w 3765838"/>
              <a:gd name="connsiteY58" fmla="*/ 1149070 h 1755972"/>
              <a:gd name="connsiteX59" fmla="*/ 2047285 w 3765838"/>
              <a:gd name="connsiteY59" fmla="*/ 1173346 h 1755972"/>
              <a:gd name="connsiteX60" fmla="*/ 2031101 w 3765838"/>
              <a:gd name="connsiteY60" fmla="*/ 1197622 h 1755972"/>
              <a:gd name="connsiteX61" fmla="*/ 2014917 w 3765838"/>
              <a:gd name="connsiteY61" fmla="*/ 1262358 h 1755972"/>
              <a:gd name="connsiteX62" fmla="*/ 1998733 w 3765838"/>
              <a:gd name="connsiteY62" fmla="*/ 1319002 h 1755972"/>
              <a:gd name="connsiteX63" fmla="*/ 1982549 w 3765838"/>
              <a:gd name="connsiteY63" fmla="*/ 1343278 h 1755972"/>
              <a:gd name="connsiteX64" fmla="*/ 1958272 w 3765838"/>
              <a:gd name="connsiteY64" fmla="*/ 1383739 h 1755972"/>
              <a:gd name="connsiteX65" fmla="*/ 1933996 w 3765838"/>
              <a:gd name="connsiteY65" fmla="*/ 1432291 h 1755972"/>
              <a:gd name="connsiteX66" fmla="*/ 1917812 w 3765838"/>
              <a:gd name="connsiteY66" fmla="*/ 1480843 h 1755972"/>
              <a:gd name="connsiteX67" fmla="*/ 1901628 w 3765838"/>
              <a:gd name="connsiteY67" fmla="*/ 1529395 h 1755972"/>
              <a:gd name="connsiteX68" fmla="*/ 1861168 w 3765838"/>
              <a:gd name="connsiteY68" fmla="*/ 1650776 h 1755972"/>
              <a:gd name="connsiteX69" fmla="*/ 1820708 w 3765838"/>
              <a:gd name="connsiteY69" fmla="*/ 1723604 h 1755972"/>
              <a:gd name="connsiteX70" fmla="*/ 1796432 w 3765838"/>
              <a:gd name="connsiteY70" fmla="*/ 1739788 h 1755972"/>
              <a:gd name="connsiteX71" fmla="*/ 1739788 w 3765838"/>
              <a:gd name="connsiteY71" fmla="*/ 1755972 h 1755972"/>
              <a:gd name="connsiteX72" fmla="*/ 1634591 w 3765838"/>
              <a:gd name="connsiteY72" fmla="*/ 1739788 h 1755972"/>
              <a:gd name="connsiteX73" fmla="*/ 1545579 w 3765838"/>
              <a:gd name="connsiteY73" fmla="*/ 1723604 h 1755972"/>
              <a:gd name="connsiteX74" fmla="*/ 1488934 w 3765838"/>
              <a:gd name="connsiteY74" fmla="*/ 1707420 h 1755972"/>
              <a:gd name="connsiteX75" fmla="*/ 1440382 w 3765838"/>
              <a:gd name="connsiteY75" fmla="*/ 1691236 h 1755972"/>
              <a:gd name="connsiteX76" fmla="*/ 1408014 w 3765838"/>
              <a:gd name="connsiteY76" fmla="*/ 1683144 h 1755972"/>
              <a:gd name="connsiteX77" fmla="*/ 1375646 w 3765838"/>
              <a:gd name="connsiteY77" fmla="*/ 1666960 h 1755972"/>
              <a:gd name="connsiteX78" fmla="*/ 1343278 w 3765838"/>
              <a:gd name="connsiteY78" fmla="*/ 1658868 h 1755972"/>
              <a:gd name="connsiteX79" fmla="*/ 1302818 w 3765838"/>
              <a:gd name="connsiteY79" fmla="*/ 1642684 h 1755972"/>
              <a:gd name="connsiteX80" fmla="*/ 1205713 w 3765838"/>
              <a:gd name="connsiteY80" fmla="*/ 1634592 h 1755972"/>
              <a:gd name="connsiteX81" fmla="*/ 1181437 w 3765838"/>
              <a:gd name="connsiteY81" fmla="*/ 1626500 h 1755972"/>
              <a:gd name="connsiteX82" fmla="*/ 1084333 w 3765838"/>
              <a:gd name="connsiteY82" fmla="*/ 1602223 h 1755972"/>
              <a:gd name="connsiteX83" fmla="*/ 1035780 w 3765838"/>
              <a:gd name="connsiteY83" fmla="*/ 1577947 h 1755972"/>
              <a:gd name="connsiteX84" fmla="*/ 922492 w 3765838"/>
              <a:gd name="connsiteY84" fmla="*/ 1553671 h 1755972"/>
              <a:gd name="connsiteX85" fmla="*/ 857756 w 3765838"/>
              <a:gd name="connsiteY85" fmla="*/ 1521303 h 1755972"/>
              <a:gd name="connsiteX86" fmla="*/ 720191 w 3765838"/>
              <a:gd name="connsiteY86" fmla="*/ 1424199 h 1755972"/>
              <a:gd name="connsiteX87" fmla="*/ 647363 w 3765838"/>
              <a:gd name="connsiteY87" fmla="*/ 1391831 h 1755972"/>
              <a:gd name="connsiteX88" fmla="*/ 582626 w 3765838"/>
              <a:gd name="connsiteY88" fmla="*/ 1335186 h 1755972"/>
              <a:gd name="connsiteX89" fmla="*/ 542166 w 3765838"/>
              <a:gd name="connsiteY89" fmla="*/ 1319002 h 1755972"/>
              <a:gd name="connsiteX90" fmla="*/ 461246 w 3765838"/>
              <a:gd name="connsiteY90" fmla="*/ 1278542 h 1755972"/>
              <a:gd name="connsiteX91" fmla="*/ 428878 w 3765838"/>
              <a:gd name="connsiteY91" fmla="*/ 1262358 h 1755972"/>
              <a:gd name="connsiteX92" fmla="*/ 364142 w 3765838"/>
              <a:gd name="connsiteY92" fmla="*/ 1238082 h 1755972"/>
              <a:gd name="connsiteX93" fmla="*/ 347957 w 3765838"/>
              <a:gd name="connsiteY93" fmla="*/ 1221898 h 1755972"/>
              <a:gd name="connsiteX94" fmla="*/ 315589 w 3765838"/>
              <a:gd name="connsiteY94" fmla="*/ 1197622 h 1755972"/>
              <a:gd name="connsiteX95" fmla="*/ 291313 w 3765838"/>
              <a:gd name="connsiteY95" fmla="*/ 1181438 h 1755972"/>
              <a:gd name="connsiteX96" fmla="*/ 242761 w 3765838"/>
              <a:gd name="connsiteY96" fmla="*/ 1132885 h 1755972"/>
              <a:gd name="connsiteX97" fmla="*/ 218485 w 3765838"/>
              <a:gd name="connsiteY97" fmla="*/ 1108609 h 1755972"/>
              <a:gd name="connsiteX98" fmla="*/ 202301 w 3765838"/>
              <a:gd name="connsiteY98" fmla="*/ 1084333 h 1755972"/>
              <a:gd name="connsiteX99" fmla="*/ 129472 w 3765838"/>
              <a:gd name="connsiteY99" fmla="*/ 1019597 h 1755972"/>
              <a:gd name="connsiteX100" fmla="*/ 89012 w 3765838"/>
              <a:gd name="connsiteY100" fmla="*/ 954861 h 1755972"/>
              <a:gd name="connsiteX101" fmla="*/ 64736 w 3765838"/>
              <a:gd name="connsiteY101" fmla="*/ 922493 h 1755972"/>
              <a:gd name="connsiteX102" fmla="*/ 32368 w 3765838"/>
              <a:gd name="connsiteY102" fmla="*/ 841572 h 1755972"/>
              <a:gd name="connsiteX103" fmla="*/ 16184 w 3765838"/>
              <a:gd name="connsiteY103" fmla="*/ 809204 h 1755972"/>
              <a:gd name="connsiteX104" fmla="*/ 0 w 3765838"/>
              <a:gd name="connsiteY104" fmla="*/ 744468 h 1755972"/>
              <a:gd name="connsiteX105" fmla="*/ 8092 w 3765838"/>
              <a:gd name="connsiteY105" fmla="*/ 614995 h 1755972"/>
              <a:gd name="connsiteX106" fmla="*/ 48552 w 3765838"/>
              <a:gd name="connsiteY106" fmla="*/ 534075 h 1755972"/>
              <a:gd name="connsiteX107" fmla="*/ 80920 w 3765838"/>
              <a:gd name="connsiteY107" fmla="*/ 477431 h 1755972"/>
              <a:gd name="connsiteX108" fmla="*/ 97104 w 3765838"/>
              <a:gd name="connsiteY108" fmla="*/ 445062 h 1755972"/>
              <a:gd name="connsiteX109" fmla="*/ 129472 w 3765838"/>
              <a:gd name="connsiteY109" fmla="*/ 364142 h 1755972"/>
              <a:gd name="connsiteX110" fmla="*/ 186117 w 3765838"/>
              <a:gd name="connsiteY110" fmla="*/ 291314 h 1755972"/>
              <a:gd name="connsiteX111" fmla="*/ 234669 w 3765838"/>
              <a:gd name="connsiteY111" fmla="*/ 226577 h 1755972"/>
              <a:gd name="connsiteX112" fmla="*/ 242761 w 3765838"/>
              <a:gd name="connsiteY112" fmla="*/ 202301 h 1755972"/>
              <a:gd name="connsiteX113" fmla="*/ 299405 w 3765838"/>
              <a:gd name="connsiteY113" fmla="*/ 129473 h 1755972"/>
              <a:gd name="connsiteX114" fmla="*/ 291313 w 3765838"/>
              <a:gd name="connsiteY114" fmla="*/ 97105 h 175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765838" h="1755972">
                <a:moveTo>
                  <a:pt x="291313" y="97105"/>
                </a:moveTo>
                <a:lnTo>
                  <a:pt x="291313" y="97105"/>
                </a:lnTo>
                <a:cubicBezTo>
                  <a:pt x="331773" y="99802"/>
                  <a:pt x="372144" y="105197"/>
                  <a:pt x="412694" y="105197"/>
                </a:cubicBezTo>
                <a:cubicBezTo>
                  <a:pt x="453895" y="105197"/>
                  <a:pt x="683175" y="91969"/>
                  <a:pt x="736375" y="89013"/>
                </a:cubicBezTo>
                <a:lnTo>
                  <a:pt x="801111" y="80921"/>
                </a:lnTo>
                <a:cubicBezTo>
                  <a:pt x="825369" y="78067"/>
                  <a:pt x="849798" y="76543"/>
                  <a:pt x="873940" y="72829"/>
                </a:cubicBezTo>
                <a:cubicBezTo>
                  <a:pt x="884932" y="71138"/>
                  <a:pt x="895451" y="67150"/>
                  <a:pt x="906308" y="64737"/>
                </a:cubicBezTo>
                <a:cubicBezTo>
                  <a:pt x="919734" y="61753"/>
                  <a:pt x="933152" y="58590"/>
                  <a:pt x="946768" y="56645"/>
                </a:cubicBezTo>
                <a:cubicBezTo>
                  <a:pt x="989824" y="50494"/>
                  <a:pt x="1033339" y="47611"/>
                  <a:pt x="1076241" y="40461"/>
                </a:cubicBezTo>
                <a:cubicBezTo>
                  <a:pt x="1092425" y="37764"/>
                  <a:pt x="1108551" y="34689"/>
                  <a:pt x="1124793" y="32369"/>
                </a:cubicBezTo>
                <a:cubicBezTo>
                  <a:pt x="1146321" y="29294"/>
                  <a:pt x="1168078" y="27852"/>
                  <a:pt x="1189529" y="24277"/>
                </a:cubicBezTo>
                <a:cubicBezTo>
                  <a:pt x="1200499" y="22449"/>
                  <a:pt x="1210861" y="17564"/>
                  <a:pt x="1221897" y="16185"/>
                </a:cubicBezTo>
                <a:cubicBezTo>
                  <a:pt x="1254127" y="12156"/>
                  <a:pt x="1286655" y="11034"/>
                  <a:pt x="1319002" y="8093"/>
                </a:cubicBezTo>
                <a:lnTo>
                  <a:pt x="1399922" y="0"/>
                </a:lnTo>
                <a:cubicBezTo>
                  <a:pt x="1453848" y="1586"/>
                  <a:pt x="1708106" y="6036"/>
                  <a:pt x="1804524" y="16185"/>
                </a:cubicBezTo>
                <a:cubicBezTo>
                  <a:pt x="1813007" y="17078"/>
                  <a:pt x="1820336" y="23219"/>
                  <a:pt x="1828800" y="24277"/>
                </a:cubicBezTo>
                <a:cubicBezTo>
                  <a:pt x="1863697" y="28639"/>
                  <a:pt x="1899014" y="28750"/>
                  <a:pt x="1933996" y="32369"/>
                </a:cubicBezTo>
                <a:cubicBezTo>
                  <a:pt x="1977259" y="36844"/>
                  <a:pt x="2063469" y="48553"/>
                  <a:pt x="2063469" y="48553"/>
                </a:cubicBezTo>
                <a:cubicBezTo>
                  <a:pt x="2117416" y="45856"/>
                  <a:pt x="2171455" y="44604"/>
                  <a:pt x="2225310" y="40461"/>
                </a:cubicBezTo>
                <a:cubicBezTo>
                  <a:pt x="2426131" y="25013"/>
                  <a:pt x="2183510" y="40652"/>
                  <a:pt x="2298138" y="24277"/>
                </a:cubicBezTo>
                <a:cubicBezTo>
                  <a:pt x="2339310" y="18395"/>
                  <a:pt x="2477501" y="10162"/>
                  <a:pt x="2508531" y="8093"/>
                </a:cubicBezTo>
                <a:cubicBezTo>
                  <a:pt x="2570570" y="10790"/>
                  <a:pt x="2632550" y="16185"/>
                  <a:pt x="2694648" y="16185"/>
                </a:cubicBezTo>
                <a:cubicBezTo>
                  <a:pt x="2792207" y="16185"/>
                  <a:pt x="2931137" y="6462"/>
                  <a:pt x="3034513" y="0"/>
                </a:cubicBezTo>
                <a:cubicBezTo>
                  <a:pt x="3120828" y="2698"/>
                  <a:pt x="3207343" y="1634"/>
                  <a:pt x="3293458" y="8093"/>
                </a:cubicBezTo>
                <a:cubicBezTo>
                  <a:pt x="3315639" y="9757"/>
                  <a:pt x="3337093" y="17243"/>
                  <a:pt x="3358195" y="24277"/>
                </a:cubicBezTo>
                <a:cubicBezTo>
                  <a:pt x="3385139" y="33258"/>
                  <a:pt x="3411162" y="43312"/>
                  <a:pt x="3439115" y="48553"/>
                </a:cubicBezTo>
                <a:cubicBezTo>
                  <a:pt x="3471367" y="54600"/>
                  <a:pt x="3505088" y="54361"/>
                  <a:pt x="3536219" y="64737"/>
                </a:cubicBezTo>
                <a:cubicBezTo>
                  <a:pt x="3544311" y="67434"/>
                  <a:pt x="3552267" y="70585"/>
                  <a:pt x="3560496" y="72829"/>
                </a:cubicBezTo>
                <a:cubicBezTo>
                  <a:pt x="3581955" y="78681"/>
                  <a:pt x="3604131" y="81979"/>
                  <a:pt x="3625232" y="89013"/>
                </a:cubicBezTo>
                <a:cubicBezTo>
                  <a:pt x="3633324" y="91710"/>
                  <a:pt x="3641879" y="93290"/>
                  <a:pt x="3649508" y="97105"/>
                </a:cubicBezTo>
                <a:cubicBezTo>
                  <a:pt x="3673180" y="108941"/>
                  <a:pt x="3713145" y="146522"/>
                  <a:pt x="3722336" y="161841"/>
                </a:cubicBezTo>
                <a:lnTo>
                  <a:pt x="3746612" y="202301"/>
                </a:lnTo>
                <a:cubicBezTo>
                  <a:pt x="3771990" y="329195"/>
                  <a:pt x="3762796" y="271439"/>
                  <a:pt x="3762796" y="525983"/>
                </a:cubicBezTo>
                <a:cubicBezTo>
                  <a:pt x="3762796" y="593471"/>
                  <a:pt x="3773520" y="663473"/>
                  <a:pt x="3754704" y="728284"/>
                </a:cubicBezTo>
                <a:cubicBezTo>
                  <a:pt x="3747184" y="754188"/>
                  <a:pt x="3704930" y="754393"/>
                  <a:pt x="3689968" y="776836"/>
                </a:cubicBezTo>
                <a:cubicBezTo>
                  <a:pt x="3684573" y="784928"/>
                  <a:pt x="3681378" y="795037"/>
                  <a:pt x="3673784" y="801112"/>
                </a:cubicBezTo>
                <a:cubicBezTo>
                  <a:pt x="3667123" y="806440"/>
                  <a:pt x="3657710" y="806861"/>
                  <a:pt x="3649508" y="809204"/>
                </a:cubicBezTo>
                <a:cubicBezTo>
                  <a:pt x="3638815" y="812259"/>
                  <a:pt x="3627792" y="814100"/>
                  <a:pt x="3617140" y="817296"/>
                </a:cubicBezTo>
                <a:cubicBezTo>
                  <a:pt x="3600800" y="822198"/>
                  <a:pt x="3585316" y="830134"/>
                  <a:pt x="3568588" y="833480"/>
                </a:cubicBezTo>
                <a:cubicBezTo>
                  <a:pt x="3545486" y="838100"/>
                  <a:pt x="3518616" y="842807"/>
                  <a:pt x="3495759" y="849664"/>
                </a:cubicBezTo>
                <a:cubicBezTo>
                  <a:pt x="3479419" y="854566"/>
                  <a:pt x="3463391" y="860453"/>
                  <a:pt x="3447207" y="865848"/>
                </a:cubicBezTo>
                <a:cubicBezTo>
                  <a:pt x="3439115" y="868545"/>
                  <a:pt x="3431434" y="873260"/>
                  <a:pt x="3422931" y="873940"/>
                </a:cubicBezTo>
                <a:cubicBezTo>
                  <a:pt x="3355497" y="879335"/>
                  <a:pt x="3287599" y="880557"/>
                  <a:pt x="3220630" y="890124"/>
                </a:cubicBezTo>
                <a:cubicBezTo>
                  <a:pt x="3201749" y="892821"/>
                  <a:pt x="3182993" y="896632"/>
                  <a:pt x="3163986" y="898216"/>
                </a:cubicBezTo>
                <a:cubicBezTo>
                  <a:pt x="3118210" y="902031"/>
                  <a:pt x="3072276" y="903611"/>
                  <a:pt x="3026421" y="906308"/>
                </a:cubicBezTo>
                <a:cubicBezTo>
                  <a:pt x="2913400" y="934564"/>
                  <a:pt x="2962227" y="925100"/>
                  <a:pt x="2880765" y="938677"/>
                </a:cubicBezTo>
                <a:cubicBezTo>
                  <a:pt x="2872673" y="944072"/>
                  <a:pt x="2865187" y="950512"/>
                  <a:pt x="2856488" y="954861"/>
                </a:cubicBezTo>
                <a:cubicBezTo>
                  <a:pt x="2836923" y="964643"/>
                  <a:pt x="2820588" y="963266"/>
                  <a:pt x="2799844" y="971045"/>
                </a:cubicBezTo>
                <a:cubicBezTo>
                  <a:pt x="2788549" y="975281"/>
                  <a:pt x="2778499" y="982330"/>
                  <a:pt x="2767476" y="987229"/>
                </a:cubicBezTo>
                <a:cubicBezTo>
                  <a:pt x="2754202" y="993128"/>
                  <a:pt x="2740617" y="998313"/>
                  <a:pt x="2727016" y="1003413"/>
                </a:cubicBezTo>
                <a:cubicBezTo>
                  <a:pt x="2719029" y="1006408"/>
                  <a:pt x="2710369" y="1007690"/>
                  <a:pt x="2702740" y="1011505"/>
                </a:cubicBezTo>
                <a:cubicBezTo>
                  <a:pt x="2630182" y="1047784"/>
                  <a:pt x="2695082" y="1030045"/>
                  <a:pt x="2597543" y="1060057"/>
                </a:cubicBezTo>
                <a:cubicBezTo>
                  <a:pt x="2584397" y="1064102"/>
                  <a:pt x="2570509" y="1065165"/>
                  <a:pt x="2557083" y="1068149"/>
                </a:cubicBezTo>
                <a:cubicBezTo>
                  <a:pt x="2465550" y="1088490"/>
                  <a:pt x="2610188" y="1061224"/>
                  <a:pt x="2459979" y="1084333"/>
                </a:cubicBezTo>
                <a:cubicBezTo>
                  <a:pt x="2446385" y="1086424"/>
                  <a:pt x="2432788" y="1088806"/>
                  <a:pt x="2419519" y="1092425"/>
                </a:cubicBezTo>
                <a:cubicBezTo>
                  <a:pt x="2403060" y="1096914"/>
                  <a:pt x="2387894" y="1106493"/>
                  <a:pt x="2370966" y="1108609"/>
                </a:cubicBezTo>
                <a:cubicBezTo>
                  <a:pt x="2274302" y="1120692"/>
                  <a:pt x="2290676" y="1118945"/>
                  <a:pt x="2160573" y="1132885"/>
                </a:cubicBezTo>
                <a:lnTo>
                  <a:pt x="2079653" y="1140977"/>
                </a:lnTo>
                <a:cubicBezTo>
                  <a:pt x="2071561" y="1143675"/>
                  <a:pt x="2061408" y="1143038"/>
                  <a:pt x="2055377" y="1149070"/>
                </a:cubicBezTo>
                <a:cubicBezTo>
                  <a:pt x="2049346" y="1155102"/>
                  <a:pt x="2051100" y="1165717"/>
                  <a:pt x="2047285" y="1173346"/>
                </a:cubicBezTo>
                <a:cubicBezTo>
                  <a:pt x="2042936" y="1182045"/>
                  <a:pt x="2036496" y="1189530"/>
                  <a:pt x="2031101" y="1197622"/>
                </a:cubicBezTo>
                <a:cubicBezTo>
                  <a:pt x="2014649" y="1279881"/>
                  <a:pt x="2031505" y="1204299"/>
                  <a:pt x="2014917" y="1262358"/>
                </a:cubicBezTo>
                <a:cubicBezTo>
                  <a:pt x="2011460" y="1274457"/>
                  <a:pt x="2005200" y="1306067"/>
                  <a:pt x="1998733" y="1319002"/>
                </a:cubicBezTo>
                <a:cubicBezTo>
                  <a:pt x="1994384" y="1327701"/>
                  <a:pt x="1986898" y="1334579"/>
                  <a:pt x="1982549" y="1343278"/>
                </a:cubicBezTo>
                <a:cubicBezTo>
                  <a:pt x="1961540" y="1385297"/>
                  <a:pt x="1989885" y="1352126"/>
                  <a:pt x="1958272" y="1383739"/>
                </a:cubicBezTo>
                <a:cubicBezTo>
                  <a:pt x="1928761" y="1472273"/>
                  <a:pt x="1975827" y="1338172"/>
                  <a:pt x="1933996" y="1432291"/>
                </a:cubicBezTo>
                <a:cubicBezTo>
                  <a:pt x="1927068" y="1447880"/>
                  <a:pt x="1923207" y="1464659"/>
                  <a:pt x="1917812" y="1480843"/>
                </a:cubicBezTo>
                <a:lnTo>
                  <a:pt x="1901628" y="1529395"/>
                </a:lnTo>
                <a:lnTo>
                  <a:pt x="1861168" y="1650776"/>
                </a:lnTo>
                <a:cubicBezTo>
                  <a:pt x="1852736" y="1676073"/>
                  <a:pt x="1844558" y="1707704"/>
                  <a:pt x="1820708" y="1723604"/>
                </a:cubicBezTo>
                <a:cubicBezTo>
                  <a:pt x="1812616" y="1728999"/>
                  <a:pt x="1805131" y="1735439"/>
                  <a:pt x="1796432" y="1739788"/>
                </a:cubicBezTo>
                <a:cubicBezTo>
                  <a:pt x="1784823" y="1745592"/>
                  <a:pt x="1750159" y="1753379"/>
                  <a:pt x="1739788" y="1755972"/>
                </a:cubicBezTo>
                <a:cubicBezTo>
                  <a:pt x="1712581" y="1752085"/>
                  <a:pt x="1662662" y="1745402"/>
                  <a:pt x="1634591" y="1739788"/>
                </a:cubicBezTo>
                <a:cubicBezTo>
                  <a:pt x="1539207" y="1720711"/>
                  <a:pt x="1689571" y="1744174"/>
                  <a:pt x="1545579" y="1723604"/>
                </a:cubicBezTo>
                <a:cubicBezTo>
                  <a:pt x="1463996" y="1696410"/>
                  <a:pt x="1590542" y="1737902"/>
                  <a:pt x="1488934" y="1707420"/>
                </a:cubicBezTo>
                <a:cubicBezTo>
                  <a:pt x="1472594" y="1702518"/>
                  <a:pt x="1456722" y="1696138"/>
                  <a:pt x="1440382" y="1691236"/>
                </a:cubicBezTo>
                <a:cubicBezTo>
                  <a:pt x="1429730" y="1688040"/>
                  <a:pt x="1418427" y="1687049"/>
                  <a:pt x="1408014" y="1683144"/>
                </a:cubicBezTo>
                <a:cubicBezTo>
                  <a:pt x="1396719" y="1678908"/>
                  <a:pt x="1386941" y="1671196"/>
                  <a:pt x="1375646" y="1666960"/>
                </a:cubicBezTo>
                <a:cubicBezTo>
                  <a:pt x="1365233" y="1663055"/>
                  <a:pt x="1353829" y="1662385"/>
                  <a:pt x="1343278" y="1658868"/>
                </a:cubicBezTo>
                <a:cubicBezTo>
                  <a:pt x="1329498" y="1654275"/>
                  <a:pt x="1317123" y="1645208"/>
                  <a:pt x="1302818" y="1642684"/>
                </a:cubicBezTo>
                <a:cubicBezTo>
                  <a:pt x="1270832" y="1637039"/>
                  <a:pt x="1238081" y="1637289"/>
                  <a:pt x="1205713" y="1634592"/>
                </a:cubicBezTo>
                <a:cubicBezTo>
                  <a:pt x="1197621" y="1631895"/>
                  <a:pt x="1189679" y="1628698"/>
                  <a:pt x="1181437" y="1626500"/>
                </a:cubicBezTo>
                <a:cubicBezTo>
                  <a:pt x="1149199" y="1617903"/>
                  <a:pt x="1114175" y="1617144"/>
                  <a:pt x="1084333" y="1602223"/>
                </a:cubicBezTo>
                <a:cubicBezTo>
                  <a:pt x="1068149" y="1594131"/>
                  <a:pt x="1052946" y="1583669"/>
                  <a:pt x="1035780" y="1577947"/>
                </a:cubicBezTo>
                <a:cubicBezTo>
                  <a:pt x="984037" y="1560699"/>
                  <a:pt x="977728" y="1581289"/>
                  <a:pt x="922492" y="1553671"/>
                </a:cubicBezTo>
                <a:cubicBezTo>
                  <a:pt x="900913" y="1542882"/>
                  <a:pt x="876595" y="1536374"/>
                  <a:pt x="857756" y="1521303"/>
                </a:cubicBezTo>
                <a:cubicBezTo>
                  <a:pt x="822270" y="1492914"/>
                  <a:pt x="752043" y="1434816"/>
                  <a:pt x="720191" y="1424199"/>
                </a:cubicBezTo>
                <a:cubicBezTo>
                  <a:pt x="688682" y="1413696"/>
                  <a:pt x="682475" y="1412898"/>
                  <a:pt x="647363" y="1391831"/>
                </a:cubicBezTo>
                <a:cubicBezTo>
                  <a:pt x="517879" y="1314139"/>
                  <a:pt x="720595" y="1427164"/>
                  <a:pt x="582626" y="1335186"/>
                </a:cubicBezTo>
                <a:cubicBezTo>
                  <a:pt x="570540" y="1327129"/>
                  <a:pt x="555329" y="1325145"/>
                  <a:pt x="542166" y="1319002"/>
                </a:cubicBezTo>
                <a:cubicBezTo>
                  <a:pt x="514838" y="1306249"/>
                  <a:pt x="488219" y="1292029"/>
                  <a:pt x="461246" y="1278542"/>
                </a:cubicBezTo>
                <a:cubicBezTo>
                  <a:pt x="450457" y="1273147"/>
                  <a:pt x="440581" y="1265284"/>
                  <a:pt x="428878" y="1262358"/>
                </a:cubicBezTo>
                <a:cubicBezTo>
                  <a:pt x="400412" y="1255241"/>
                  <a:pt x="389532" y="1255008"/>
                  <a:pt x="364142" y="1238082"/>
                </a:cubicBezTo>
                <a:cubicBezTo>
                  <a:pt x="357794" y="1233850"/>
                  <a:pt x="353818" y="1226782"/>
                  <a:pt x="347957" y="1221898"/>
                </a:cubicBezTo>
                <a:cubicBezTo>
                  <a:pt x="337596" y="1213264"/>
                  <a:pt x="326564" y="1205461"/>
                  <a:pt x="315589" y="1197622"/>
                </a:cubicBezTo>
                <a:cubicBezTo>
                  <a:pt x="307675" y="1191969"/>
                  <a:pt x="298582" y="1187899"/>
                  <a:pt x="291313" y="1181438"/>
                </a:cubicBezTo>
                <a:cubicBezTo>
                  <a:pt x="274207" y="1166232"/>
                  <a:pt x="258945" y="1149069"/>
                  <a:pt x="242761" y="1132885"/>
                </a:cubicBezTo>
                <a:cubicBezTo>
                  <a:pt x="234669" y="1124793"/>
                  <a:pt x="224833" y="1118131"/>
                  <a:pt x="218485" y="1108609"/>
                </a:cubicBezTo>
                <a:cubicBezTo>
                  <a:pt x="213090" y="1100517"/>
                  <a:pt x="208527" y="1091804"/>
                  <a:pt x="202301" y="1084333"/>
                </a:cubicBezTo>
                <a:cubicBezTo>
                  <a:pt x="176341" y="1053181"/>
                  <a:pt x="162493" y="1052617"/>
                  <a:pt x="129472" y="1019597"/>
                </a:cubicBezTo>
                <a:cubicBezTo>
                  <a:pt x="98908" y="989034"/>
                  <a:pt x="110378" y="989046"/>
                  <a:pt x="89012" y="954861"/>
                </a:cubicBezTo>
                <a:cubicBezTo>
                  <a:pt x="81864" y="943424"/>
                  <a:pt x="71884" y="933930"/>
                  <a:pt x="64736" y="922493"/>
                </a:cubicBezTo>
                <a:cubicBezTo>
                  <a:pt x="43651" y="888757"/>
                  <a:pt x="48509" y="881923"/>
                  <a:pt x="32368" y="841572"/>
                </a:cubicBezTo>
                <a:cubicBezTo>
                  <a:pt x="27888" y="830372"/>
                  <a:pt x="19999" y="820648"/>
                  <a:pt x="16184" y="809204"/>
                </a:cubicBezTo>
                <a:cubicBezTo>
                  <a:pt x="9150" y="788103"/>
                  <a:pt x="0" y="744468"/>
                  <a:pt x="0" y="744468"/>
                </a:cubicBezTo>
                <a:cubicBezTo>
                  <a:pt x="2697" y="701310"/>
                  <a:pt x="-1631" y="657130"/>
                  <a:pt x="8092" y="614995"/>
                </a:cubicBezTo>
                <a:cubicBezTo>
                  <a:pt x="14873" y="585610"/>
                  <a:pt x="35065" y="561048"/>
                  <a:pt x="48552" y="534075"/>
                </a:cubicBezTo>
                <a:cubicBezTo>
                  <a:pt x="97466" y="436248"/>
                  <a:pt x="35164" y="557506"/>
                  <a:pt x="80920" y="477431"/>
                </a:cubicBezTo>
                <a:cubicBezTo>
                  <a:pt x="86905" y="466957"/>
                  <a:pt x="92352" y="456150"/>
                  <a:pt x="97104" y="445062"/>
                </a:cubicBezTo>
                <a:cubicBezTo>
                  <a:pt x="108548" y="418360"/>
                  <a:pt x="111636" y="387073"/>
                  <a:pt x="129472" y="364142"/>
                </a:cubicBezTo>
                <a:cubicBezTo>
                  <a:pt x="148354" y="339866"/>
                  <a:pt x="169057" y="316903"/>
                  <a:pt x="186117" y="291314"/>
                </a:cubicBezTo>
                <a:cubicBezTo>
                  <a:pt x="222717" y="236414"/>
                  <a:pt x="204732" y="256516"/>
                  <a:pt x="234669" y="226577"/>
                </a:cubicBezTo>
                <a:cubicBezTo>
                  <a:pt x="237366" y="218485"/>
                  <a:pt x="238619" y="209757"/>
                  <a:pt x="242761" y="202301"/>
                </a:cubicBezTo>
                <a:cubicBezTo>
                  <a:pt x="266958" y="158746"/>
                  <a:pt x="269917" y="158961"/>
                  <a:pt x="299405" y="129473"/>
                </a:cubicBezTo>
                <a:lnTo>
                  <a:pt x="291313" y="97105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683140" y="4191674"/>
            <a:ext cx="5568759" cy="2160574"/>
          </a:xfrm>
          <a:custGeom>
            <a:avLst/>
            <a:gdLst>
              <a:gd name="connsiteX0" fmla="*/ 1739791 w 5568759"/>
              <a:gd name="connsiteY0" fmla="*/ 412694 h 2160574"/>
              <a:gd name="connsiteX1" fmla="*/ 1739791 w 5568759"/>
              <a:gd name="connsiteY1" fmla="*/ 412694 h 2160574"/>
              <a:gd name="connsiteX2" fmla="*/ 1901632 w 5568759"/>
              <a:gd name="connsiteY2" fmla="*/ 388418 h 2160574"/>
              <a:gd name="connsiteX3" fmla="*/ 1950184 w 5568759"/>
              <a:gd name="connsiteY3" fmla="*/ 372234 h 2160574"/>
              <a:gd name="connsiteX4" fmla="*/ 1998736 w 5568759"/>
              <a:gd name="connsiteY4" fmla="*/ 347958 h 2160574"/>
              <a:gd name="connsiteX5" fmla="*/ 2023012 w 5568759"/>
              <a:gd name="connsiteY5" fmla="*/ 323682 h 2160574"/>
              <a:gd name="connsiteX6" fmla="*/ 2071564 w 5568759"/>
              <a:gd name="connsiteY6" fmla="*/ 291314 h 2160574"/>
              <a:gd name="connsiteX7" fmla="*/ 2079656 w 5568759"/>
              <a:gd name="connsiteY7" fmla="*/ 258945 h 2160574"/>
              <a:gd name="connsiteX8" fmla="*/ 2087748 w 5568759"/>
              <a:gd name="connsiteY8" fmla="*/ 234669 h 2160574"/>
              <a:gd name="connsiteX9" fmla="*/ 2112025 w 5568759"/>
              <a:gd name="connsiteY9" fmla="*/ 129473 h 2160574"/>
              <a:gd name="connsiteX10" fmla="*/ 2136301 w 5568759"/>
              <a:gd name="connsiteY10" fmla="*/ 121381 h 2160574"/>
              <a:gd name="connsiteX11" fmla="*/ 2184853 w 5568759"/>
              <a:gd name="connsiteY11" fmla="*/ 89013 h 2160574"/>
              <a:gd name="connsiteX12" fmla="*/ 2233405 w 5568759"/>
              <a:gd name="connsiteY12" fmla="*/ 56645 h 2160574"/>
              <a:gd name="connsiteX13" fmla="*/ 2281957 w 5568759"/>
              <a:gd name="connsiteY13" fmla="*/ 48553 h 2160574"/>
              <a:gd name="connsiteX14" fmla="*/ 2330510 w 5568759"/>
              <a:gd name="connsiteY14" fmla="*/ 32368 h 2160574"/>
              <a:gd name="connsiteX15" fmla="*/ 2476166 w 5568759"/>
              <a:gd name="connsiteY15" fmla="*/ 48553 h 2160574"/>
              <a:gd name="connsiteX16" fmla="*/ 2532810 w 5568759"/>
              <a:gd name="connsiteY16" fmla="*/ 40461 h 2160574"/>
              <a:gd name="connsiteX17" fmla="*/ 2654191 w 5568759"/>
              <a:gd name="connsiteY17" fmla="*/ 32368 h 2160574"/>
              <a:gd name="connsiteX18" fmla="*/ 2840308 w 5568759"/>
              <a:gd name="connsiteY18" fmla="*/ 40461 h 2160574"/>
              <a:gd name="connsiteX19" fmla="*/ 2913136 w 5568759"/>
              <a:gd name="connsiteY19" fmla="*/ 48553 h 2160574"/>
              <a:gd name="connsiteX20" fmla="*/ 2945504 w 5568759"/>
              <a:gd name="connsiteY20" fmla="*/ 56645 h 2160574"/>
              <a:gd name="connsiteX21" fmla="*/ 3228725 w 5568759"/>
              <a:gd name="connsiteY21" fmla="*/ 64737 h 2160574"/>
              <a:gd name="connsiteX22" fmla="*/ 3406750 w 5568759"/>
              <a:gd name="connsiteY22" fmla="*/ 89013 h 2160574"/>
              <a:gd name="connsiteX23" fmla="*/ 3439118 w 5568759"/>
              <a:gd name="connsiteY23" fmla="*/ 97105 h 2160574"/>
              <a:gd name="connsiteX24" fmla="*/ 3487671 w 5568759"/>
              <a:gd name="connsiteY24" fmla="*/ 105197 h 2160574"/>
              <a:gd name="connsiteX25" fmla="*/ 3544315 w 5568759"/>
              <a:gd name="connsiteY25" fmla="*/ 121381 h 2160574"/>
              <a:gd name="connsiteX26" fmla="*/ 3641419 w 5568759"/>
              <a:gd name="connsiteY26" fmla="*/ 137565 h 2160574"/>
              <a:gd name="connsiteX27" fmla="*/ 3730432 w 5568759"/>
              <a:gd name="connsiteY27" fmla="*/ 153749 h 2160574"/>
              <a:gd name="connsiteX28" fmla="*/ 3843720 w 5568759"/>
              <a:gd name="connsiteY28" fmla="*/ 137565 h 2160574"/>
              <a:gd name="connsiteX29" fmla="*/ 3900364 w 5568759"/>
              <a:gd name="connsiteY29" fmla="*/ 129473 h 2160574"/>
              <a:gd name="connsiteX30" fmla="*/ 3965101 w 5568759"/>
              <a:gd name="connsiteY30" fmla="*/ 113289 h 2160574"/>
              <a:gd name="connsiteX31" fmla="*/ 3997469 w 5568759"/>
              <a:gd name="connsiteY31" fmla="*/ 105197 h 2160574"/>
              <a:gd name="connsiteX32" fmla="*/ 4094573 w 5568759"/>
              <a:gd name="connsiteY32" fmla="*/ 72829 h 2160574"/>
              <a:gd name="connsiteX33" fmla="*/ 4143125 w 5568759"/>
              <a:gd name="connsiteY33" fmla="*/ 64737 h 2160574"/>
              <a:gd name="connsiteX34" fmla="*/ 4248322 w 5568759"/>
              <a:gd name="connsiteY34" fmla="*/ 32368 h 2160574"/>
              <a:gd name="connsiteX35" fmla="*/ 4466807 w 5568759"/>
              <a:gd name="connsiteY35" fmla="*/ 16184 h 2160574"/>
              <a:gd name="connsiteX36" fmla="*/ 4531543 w 5568759"/>
              <a:gd name="connsiteY36" fmla="*/ 8092 h 2160574"/>
              <a:gd name="connsiteX37" fmla="*/ 4563911 w 5568759"/>
              <a:gd name="connsiteY37" fmla="*/ 0 h 2160574"/>
              <a:gd name="connsiteX38" fmla="*/ 4839041 w 5568759"/>
              <a:gd name="connsiteY38" fmla="*/ 8092 h 2160574"/>
              <a:gd name="connsiteX39" fmla="*/ 4968513 w 5568759"/>
              <a:gd name="connsiteY39" fmla="*/ 16184 h 2160574"/>
              <a:gd name="connsiteX40" fmla="*/ 5008973 w 5568759"/>
              <a:gd name="connsiteY40" fmla="*/ 24276 h 2160574"/>
              <a:gd name="connsiteX41" fmla="*/ 5057525 w 5568759"/>
              <a:gd name="connsiteY41" fmla="*/ 32368 h 2160574"/>
              <a:gd name="connsiteX42" fmla="*/ 5122262 w 5568759"/>
              <a:gd name="connsiteY42" fmla="*/ 56645 h 2160574"/>
              <a:gd name="connsiteX43" fmla="*/ 5170814 w 5568759"/>
              <a:gd name="connsiteY43" fmla="*/ 89013 h 2160574"/>
              <a:gd name="connsiteX44" fmla="*/ 5219366 w 5568759"/>
              <a:gd name="connsiteY44" fmla="*/ 105197 h 2160574"/>
              <a:gd name="connsiteX45" fmla="*/ 5356931 w 5568759"/>
              <a:gd name="connsiteY45" fmla="*/ 202301 h 2160574"/>
              <a:gd name="connsiteX46" fmla="*/ 5389299 w 5568759"/>
              <a:gd name="connsiteY46" fmla="*/ 226577 h 2160574"/>
              <a:gd name="connsiteX47" fmla="*/ 5462127 w 5568759"/>
              <a:gd name="connsiteY47" fmla="*/ 275130 h 2160574"/>
              <a:gd name="connsiteX48" fmla="*/ 5478311 w 5568759"/>
              <a:gd name="connsiteY48" fmla="*/ 299406 h 2160574"/>
              <a:gd name="connsiteX49" fmla="*/ 5534956 w 5568759"/>
              <a:gd name="connsiteY49" fmla="*/ 412694 h 2160574"/>
              <a:gd name="connsiteX50" fmla="*/ 5559232 w 5568759"/>
              <a:gd name="connsiteY50" fmla="*/ 477430 h 2160574"/>
              <a:gd name="connsiteX51" fmla="*/ 5559232 w 5568759"/>
              <a:gd name="connsiteY51" fmla="*/ 614995 h 2160574"/>
              <a:gd name="connsiteX52" fmla="*/ 5543048 w 5568759"/>
              <a:gd name="connsiteY52" fmla="*/ 639271 h 2160574"/>
              <a:gd name="connsiteX53" fmla="*/ 5534956 w 5568759"/>
              <a:gd name="connsiteY53" fmla="*/ 663547 h 2160574"/>
              <a:gd name="connsiteX54" fmla="*/ 5494495 w 5568759"/>
              <a:gd name="connsiteY54" fmla="*/ 752560 h 2160574"/>
              <a:gd name="connsiteX55" fmla="*/ 5437851 w 5568759"/>
              <a:gd name="connsiteY55" fmla="*/ 833480 h 2160574"/>
              <a:gd name="connsiteX56" fmla="*/ 5405483 w 5568759"/>
              <a:gd name="connsiteY56" fmla="*/ 938676 h 2160574"/>
              <a:gd name="connsiteX57" fmla="*/ 5413575 w 5568759"/>
              <a:gd name="connsiteY57" fmla="*/ 1084333 h 2160574"/>
              <a:gd name="connsiteX58" fmla="*/ 5389299 w 5568759"/>
              <a:gd name="connsiteY58" fmla="*/ 1140977 h 2160574"/>
              <a:gd name="connsiteX59" fmla="*/ 5348839 w 5568759"/>
              <a:gd name="connsiteY59" fmla="*/ 1181438 h 2160574"/>
              <a:gd name="connsiteX60" fmla="*/ 5300287 w 5568759"/>
              <a:gd name="connsiteY60" fmla="*/ 1229990 h 2160574"/>
              <a:gd name="connsiteX61" fmla="*/ 5276010 w 5568759"/>
              <a:gd name="connsiteY61" fmla="*/ 1238082 h 2160574"/>
              <a:gd name="connsiteX62" fmla="*/ 5211274 w 5568759"/>
              <a:gd name="connsiteY62" fmla="*/ 1270450 h 2160574"/>
              <a:gd name="connsiteX63" fmla="*/ 5130354 w 5568759"/>
              <a:gd name="connsiteY63" fmla="*/ 1327094 h 2160574"/>
              <a:gd name="connsiteX64" fmla="*/ 5081802 w 5568759"/>
              <a:gd name="connsiteY64" fmla="*/ 1351370 h 2160574"/>
              <a:gd name="connsiteX65" fmla="*/ 5041341 w 5568759"/>
              <a:gd name="connsiteY65" fmla="*/ 1383738 h 2160574"/>
              <a:gd name="connsiteX66" fmla="*/ 5000881 w 5568759"/>
              <a:gd name="connsiteY66" fmla="*/ 1408014 h 2160574"/>
              <a:gd name="connsiteX67" fmla="*/ 4928053 w 5568759"/>
              <a:gd name="connsiteY67" fmla="*/ 1464659 h 2160574"/>
              <a:gd name="connsiteX68" fmla="*/ 4895685 w 5568759"/>
              <a:gd name="connsiteY68" fmla="*/ 1488935 h 2160574"/>
              <a:gd name="connsiteX69" fmla="*/ 4863317 w 5568759"/>
              <a:gd name="connsiteY69" fmla="*/ 1513211 h 2160574"/>
              <a:gd name="connsiteX70" fmla="*/ 4782396 w 5568759"/>
              <a:gd name="connsiteY70" fmla="*/ 1545579 h 2160574"/>
              <a:gd name="connsiteX71" fmla="*/ 4725752 w 5568759"/>
              <a:gd name="connsiteY71" fmla="*/ 1602223 h 2160574"/>
              <a:gd name="connsiteX72" fmla="*/ 4693384 w 5568759"/>
              <a:gd name="connsiteY72" fmla="*/ 1634591 h 2160574"/>
              <a:gd name="connsiteX73" fmla="*/ 4661016 w 5568759"/>
              <a:gd name="connsiteY73" fmla="*/ 1650776 h 2160574"/>
              <a:gd name="connsiteX74" fmla="*/ 4604372 w 5568759"/>
              <a:gd name="connsiteY74" fmla="*/ 1675052 h 2160574"/>
              <a:gd name="connsiteX75" fmla="*/ 4547727 w 5568759"/>
              <a:gd name="connsiteY75" fmla="*/ 1707420 h 2160574"/>
              <a:gd name="connsiteX76" fmla="*/ 4499175 w 5568759"/>
              <a:gd name="connsiteY76" fmla="*/ 1731696 h 2160574"/>
              <a:gd name="connsiteX77" fmla="*/ 4450623 w 5568759"/>
              <a:gd name="connsiteY77" fmla="*/ 1764064 h 2160574"/>
              <a:gd name="connsiteX78" fmla="*/ 4369702 w 5568759"/>
              <a:gd name="connsiteY78" fmla="*/ 1804524 h 2160574"/>
              <a:gd name="connsiteX79" fmla="*/ 4321150 w 5568759"/>
              <a:gd name="connsiteY79" fmla="*/ 1828800 h 2160574"/>
              <a:gd name="connsiteX80" fmla="*/ 4272598 w 5568759"/>
              <a:gd name="connsiteY80" fmla="*/ 1853076 h 2160574"/>
              <a:gd name="connsiteX81" fmla="*/ 4224046 w 5568759"/>
              <a:gd name="connsiteY81" fmla="*/ 1893537 h 2160574"/>
              <a:gd name="connsiteX82" fmla="*/ 4175494 w 5568759"/>
              <a:gd name="connsiteY82" fmla="*/ 1933997 h 2160574"/>
              <a:gd name="connsiteX83" fmla="*/ 4135033 w 5568759"/>
              <a:gd name="connsiteY83" fmla="*/ 1958273 h 2160574"/>
              <a:gd name="connsiteX84" fmla="*/ 4054113 w 5568759"/>
              <a:gd name="connsiteY84" fmla="*/ 2023009 h 2160574"/>
              <a:gd name="connsiteX85" fmla="*/ 4005561 w 5568759"/>
              <a:gd name="connsiteY85" fmla="*/ 2047285 h 2160574"/>
              <a:gd name="connsiteX86" fmla="*/ 3973193 w 5568759"/>
              <a:gd name="connsiteY86" fmla="*/ 2071561 h 2160574"/>
              <a:gd name="connsiteX87" fmla="*/ 3827536 w 5568759"/>
              <a:gd name="connsiteY87" fmla="*/ 2112022 h 2160574"/>
              <a:gd name="connsiteX88" fmla="*/ 3778984 w 5568759"/>
              <a:gd name="connsiteY88" fmla="*/ 2128206 h 2160574"/>
              <a:gd name="connsiteX89" fmla="*/ 3746616 w 5568759"/>
              <a:gd name="connsiteY89" fmla="*/ 2136298 h 2160574"/>
              <a:gd name="connsiteX90" fmla="*/ 3698064 w 5568759"/>
              <a:gd name="connsiteY90" fmla="*/ 2152482 h 2160574"/>
              <a:gd name="connsiteX91" fmla="*/ 3609051 w 5568759"/>
              <a:gd name="connsiteY91" fmla="*/ 2160574 h 2160574"/>
              <a:gd name="connsiteX92" fmla="*/ 3317738 w 5568759"/>
              <a:gd name="connsiteY92" fmla="*/ 2152482 h 2160574"/>
              <a:gd name="connsiteX93" fmla="*/ 3293462 w 5568759"/>
              <a:gd name="connsiteY93" fmla="*/ 2144390 h 2160574"/>
              <a:gd name="connsiteX94" fmla="*/ 2872676 w 5568759"/>
              <a:gd name="connsiteY94" fmla="*/ 2136298 h 2160574"/>
              <a:gd name="connsiteX95" fmla="*/ 2702743 w 5568759"/>
              <a:gd name="connsiteY95" fmla="*/ 2095838 h 2160574"/>
              <a:gd name="connsiteX96" fmla="*/ 2678467 w 5568759"/>
              <a:gd name="connsiteY96" fmla="*/ 2087745 h 2160574"/>
              <a:gd name="connsiteX97" fmla="*/ 2597547 w 5568759"/>
              <a:gd name="connsiteY97" fmla="*/ 2055377 h 2160574"/>
              <a:gd name="connsiteX98" fmla="*/ 2492350 w 5568759"/>
              <a:gd name="connsiteY98" fmla="*/ 2047285 h 2160574"/>
              <a:gd name="connsiteX99" fmla="*/ 2451890 w 5568759"/>
              <a:gd name="connsiteY99" fmla="*/ 2039193 h 2160574"/>
              <a:gd name="connsiteX100" fmla="*/ 2387154 w 5568759"/>
              <a:gd name="connsiteY100" fmla="*/ 2014917 h 2160574"/>
              <a:gd name="connsiteX101" fmla="*/ 2120117 w 5568759"/>
              <a:gd name="connsiteY101" fmla="*/ 1990641 h 2160574"/>
              <a:gd name="connsiteX102" fmla="*/ 2006828 w 5568759"/>
              <a:gd name="connsiteY102" fmla="*/ 1982549 h 2160574"/>
              <a:gd name="connsiteX103" fmla="*/ 1828803 w 5568759"/>
              <a:gd name="connsiteY103" fmla="*/ 2023009 h 2160574"/>
              <a:gd name="connsiteX104" fmla="*/ 1755975 w 5568759"/>
              <a:gd name="connsiteY104" fmla="*/ 2047285 h 2160574"/>
              <a:gd name="connsiteX105" fmla="*/ 1715515 w 5568759"/>
              <a:gd name="connsiteY105" fmla="*/ 2055377 h 2160574"/>
              <a:gd name="connsiteX106" fmla="*/ 1666963 w 5568759"/>
              <a:gd name="connsiteY106" fmla="*/ 2063469 h 2160574"/>
              <a:gd name="connsiteX107" fmla="*/ 1586042 w 5568759"/>
              <a:gd name="connsiteY107" fmla="*/ 2079653 h 2160574"/>
              <a:gd name="connsiteX108" fmla="*/ 1456570 w 5568759"/>
              <a:gd name="connsiteY108" fmla="*/ 2095838 h 2160574"/>
              <a:gd name="connsiteX109" fmla="*/ 1310913 w 5568759"/>
              <a:gd name="connsiteY109" fmla="*/ 2087745 h 2160574"/>
              <a:gd name="connsiteX110" fmla="*/ 1278545 w 5568759"/>
              <a:gd name="connsiteY110" fmla="*/ 2079653 h 2160574"/>
              <a:gd name="connsiteX111" fmla="*/ 1213809 w 5568759"/>
              <a:gd name="connsiteY111" fmla="*/ 2071561 h 2160574"/>
              <a:gd name="connsiteX112" fmla="*/ 1076244 w 5568759"/>
              <a:gd name="connsiteY112" fmla="*/ 2063469 h 2160574"/>
              <a:gd name="connsiteX113" fmla="*/ 987232 w 5568759"/>
              <a:gd name="connsiteY113" fmla="*/ 2071561 h 2160574"/>
              <a:gd name="connsiteX114" fmla="*/ 922495 w 5568759"/>
              <a:gd name="connsiteY114" fmla="*/ 2087745 h 2160574"/>
              <a:gd name="connsiteX115" fmla="*/ 865851 w 5568759"/>
              <a:gd name="connsiteY115" fmla="*/ 2095838 h 2160574"/>
              <a:gd name="connsiteX116" fmla="*/ 687826 w 5568759"/>
              <a:gd name="connsiteY116" fmla="*/ 2087745 h 2160574"/>
              <a:gd name="connsiteX117" fmla="*/ 606906 w 5568759"/>
              <a:gd name="connsiteY117" fmla="*/ 2063469 h 2160574"/>
              <a:gd name="connsiteX118" fmla="*/ 558354 w 5568759"/>
              <a:gd name="connsiteY118" fmla="*/ 2055377 h 2160574"/>
              <a:gd name="connsiteX119" fmla="*/ 477433 w 5568759"/>
              <a:gd name="connsiteY119" fmla="*/ 2014917 h 2160574"/>
              <a:gd name="connsiteX120" fmla="*/ 445065 w 5568759"/>
              <a:gd name="connsiteY120" fmla="*/ 1990641 h 2160574"/>
              <a:gd name="connsiteX121" fmla="*/ 396513 w 5568759"/>
              <a:gd name="connsiteY121" fmla="*/ 1966365 h 2160574"/>
              <a:gd name="connsiteX122" fmla="*/ 299409 w 5568759"/>
              <a:gd name="connsiteY122" fmla="*/ 1909721 h 2160574"/>
              <a:gd name="connsiteX123" fmla="*/ 250856 w 5568759"/>
              <a:gd name="connsiteY123" fmla="*/ 1893537 h 2160574"/>
              <a:gd name="connsiteX124" fmla="*/ 210396 w 5568759"/>
              <a:gd name="connsiteY124" fmla="*/ 1877353 h 2160574"/>
              <a:gd name="connsiteX125" fmla="*/ 186120 w 5568759"/>
              <a:gd name="connsiteY125" fmla="*/ 1869261 h 2160574"/>
              <a:gd name="connsiteX126" fmla="*/ 129476 w 5568759"/>
              <a:gd name="connsiteY126" fmla="*/ 1836892 h 2160574"/>
              <a:gd name="connsiteX127" fmla="*/ 72832 w 5568759"/>
              <a:gd name="connsiteY127" fmla="*/ 1780248 h 2160574"/>
              <a:gd name="connsiteX128" fmla="*/ 40464 w 5568759"/>
              <a:gd name="connsiteY128" fmla="*/ 1731696 h 2160574"/>
              <a:gd name="connsiteX129" fmla="*/ 8095 w 5568759"/>
              <a:gd name="connsiteY129" fmla="*/ 1634591 h 2160574"/>
              <a:gd name="connsiteX130" fmla="*/ 8095 w 5568759"/>
              <a:gd name="connsiteY130" fmla="*/ 1497027 h 2160574"/>
              <a:gd name="connsiteX131" fmla="*/ 24279 w 5568759"/>
              <a:gd name="connsiteY131" fmla="*/ 1464659 h 2160574"/>
              <a:gd name="connsiteX132" fmla="*/ 89016 w 5568759"/>
              <a:gd name="connsiteY132" fmla="*/ 1383738 h 2160574"/>
              <a:gd name="connsiteX133" fmla="*/ 129476 w 5568759"/>
              <a:gd name="connsiteY133" fmla="*/ 1335186 h 2160574"/>
              <a:gd name="connsiteX134" fmla="*/ 218488 w 5568759"/>
              <a:gd name="connsiteY134" fmla="*/ 1254266 h 2160574"/>
              <a:gd name="connsiteX135" fmla="*/ 315593 w 5568759"/>
              <a:gd name="connsiteY135" fmla="*/ 1197622 h 2160574"/>
              <a:gd name="connsiteX136" fmla="*/ 453157 w 5568759"/>
              <a:gd name="connsiteY136" fmla="*/ 1140977 h 2160574"/>
              <a:gd name="connsiteX137" fmla="*/ 477433 w 5568759"/>
              <a:gd name="connsiteY137" fmla="*/ 1124793 h 2160574"/>
              <a:gd name="connsiteX138" fmla="*/ 590722 w 5568759"/>
              <a:gd name="connsiteY138" fmla="*/ 1092425 h 2160574"/>
              <a:gd name="connsiteX139" fmla="*/ 849667 w 5568759"/>
              <a:gd name="connsiteY139" fmla="*/ 1076241 h 2160574"/>
              <a:gd name="connsiteX140" fmla="*/ 987232 w 5568759"/>
              <a:gd name="connsiteY140" fmla="*/ 1051965 h 2160574"/>
              <a:gd name="connsiteX141" fmla="*/ 1051968 w 5568759"/>
              <a:gd name="connsiteY141" fmla="*/ 1003413 h 2160574"/>
              <a:gd name="connsiteX142" fmla="*/ 1084336 w 5568759"/>
              <a:gd name="connsiteY142" fmla="*/ 979137 h 2160574"/>
              <a:gd name="connsiteX143" fmla="*/ 1132888 w 5568759"/>
              <a:gd name="connsiteY143" fmla="*/ 954861 h 2160574"/>
              <a:gd name="connsiteX144" fmla="*/ 1246177 w 5568759"/>
              <a:gd name="connsiteY144" fmla="*/ 857756 h 2160574"/>
              <a:gd name="connsiteX145" fmla="*/ 1278545 w 5568759"/>
              <a:gd name="connsiteY145" fmla="*/ 833480 h 2160574"/>
              <a:gd name="connsiteX146" fmla="*/ 1327097 w 5568759"/>
              <a:gd name="connsiteY146" fmla="*/ 809204 h 2160574"/>
              <a:gd name="connsiteX147" fmla="*/ 1408018 w 5568759"/>
              <a:gd name="connsiteY147" fmla="*/ 752560 h 2160574"/>
              <a:gd name="connsiteX148" fmla="*/ 1440386 w 5568759"/>
              <a:gd name="connsiteY148" fmla="*/ 736376 h 2160574"/>
              <a:gd name="connsiteX149" fmla="*/ 1472754 w 5568759"/>
              <a:gd name="connsiteY149" fmla="*/ 712099 h 2160574"/>
              <a:gd name="connsiteX150" fmla="*/ 1521306 w 5568759"/>
              <a:gd name="connsiteY150" fmla="*/ 687823 h 2160574"/>
              <a:gd name="connsiteX151" fmla="*/ 1586042 w 5568759"/>
              <a:gd name="connsiteY151" fmla="*/ 647363 h 2160574"/>
              <a:gd name="connsiteX152" fmla="*/ 1642687 w 5568759"/>
              <a:gd name="connsiteY152" fmla="*/ 606903 h 2160574"/>
              <a:gd name="connsiteX153" fmla="*/ 1675055 w 5568759"/>
              <a:gd name="connsiteY153" fmla="*/ 590719 h 2160574"/>
              <a:gd name="connsiteX154" fmla="*/ 1715515 w 5568759"/>
              <a:gd name="connsiteY154" fmla="*/ 542167 h 2160574"/>
              <a:gd name="connsiteX155" fmla="*/ 1731699 w 5568759"/>
              <a:gd name="connsiteY155" fmla="*/ 517891 h 2160574"/>
              <a:gd name="connsiteX156" fmla="*/ 1739791 w 5568759"/>
              <a:gd name="connsiteY156" fmla="*/ 493614 h 2160574"/>
              <a:gd name="connsiteX157" fmla="*/ 1764067 w 5568759"/>
              <a:gd name="connsiteY157" fmla="*/ 445062 h 2160574"/>
              <a:gd name="connsiteX158" fmla="*/ 1739791 w 5568759"/>
              <a:gd name="connsiteY158" fmla="*/ 412694 h 216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5568759" h="2160574">
                <a:moveTo>
                  <a:pt x="1739791" y="412694"/>
                </a:moveTo>
                <a:lnTo>
                  <a:pt x="1739791" y="412694"/>
                </a:lnTo>
                <a:cubicBezTo>
                  <a:pt x="1812211" y="406659"/>
                  <a:pt x="1837469" y="409806"/>
                  <a:pt x="1901632" y="388418"/>
                </a:cubicBezTo>
                <a:cubicBezTo>
                  <a:pt x="1917816" y="383023"/>
                  <a:pt x="1935990" y="381697"/>
                  <a:pt x="1950184" y="372234"/>
                </a:cubicBezTo>
                <a:cubicBezTo>
                  <a:pt x="1981557" y="351319"/>
                  <a:pt x="1965234" y="359125"/>
                  <a:pt x="1998736" y="347958"/>
                </a:cubicBezTo>
                <a:cubicBezTo>
                  <a:pt x="2006828" y="339866"/>
                  <a:pt x="2013979" y="330708"/>
                  <a:pt x="2023012" y="323682"/>
                </a:cubicBezTo>
                <a:cubicBezTo>
                  <a:pt x="2038365" y="311740"/>
                  <a:pt x="2071564" y="291314"/>
                  <a:pt x="2071564" y="291314"/>
                </a:cubicBezTo>
                <a:cubicBezTo>
                  <a:pt x="2074261" y="280524"/>
                  <a:pt x="2076601" y="269639"/>
                  <a:pt x="2079656" y="258945"/>
                </a:cubicBezTo>
                <a:cubicBezTo>
                  <a:pt x="2081999" y="250743"/>
                  <a:pt x="2086451" y="243100"/>
                  <a:pt x="2087748" y="234669"/>
                </a:cubicBezTo>
                <a:cubicBezTo>
                  <a:pt x="2091684" y="209088"/>
                  <a:pt x="2082643" y="152979"/>
                  <a:pt x="2112025" y="129473"/>
                </a:cubicBezTo>
                <a:cubicBezTo>
                  <a:pt x="2118686" y="124145"/>
                  <a:pt x="2128209" y="124078"/>
                  <a:pt x="2136301" y="121381"/>
                </a:cubicBezTo>
                <a:cubicBezTo>
                  <a:pt x="2190176" y="67506"/>
                  <a:pt x="2132154" y="118290"/>
                  <a:pt x="2184853" y="89013"/>
                </a:cubicBezTo>
                <a:cubicBezTo>
                  <a:pt x="2201856" y="79567"/>
                  <a:pt x="2214219" y="59843"/>
                  <a:pt x="2233405" y="56645"/>
                </a:cubicBezTo>
                <a:cubicBezTo>
                  <a:pt x="2249589" y="53948"/>
                  <a:pt x="2266040" y="52532"/>
                  <a:pt x="2281957" y="48553"/>
                </a:cubicBezTo>
                <a:cubicBezTo>
                  <a:pt x="2298507" y="44415"/>
                  <a:pt x="2330510" y="32368"/>
                  <a:pt x="2330510" y="32368"/>
                </a:cubicBezTo>
                <a:cubicBezTo>
                  <a:pt x="2372652" y="38389"/>
                  <a:pt x="2436882" y="48553"/>
                  <a:pt x="2476166" y="48553"/>
                </a:cubicBezTo>
                <a:cubicBezTo>
                  <a:pt x="2495239" y="48553"/>
                  <a:pt x="2513815" y="42188"/>
                  <a:pt x="2532810" y="40461"/>
                </a:cubicBezTo>
                <a:cubicBezTo>
                  <a:pt x="2573194" y="36790"/>
                  <a:pt x="2613731" y="35066"/>
                  <a:pt x="2654191" y="32368"/>
                </a:cubicBezTo>
                <a:lnTo>
                  <a:pt x="2840308" y="40461"/>
                </a:lnTo>
                <a:cubicBezTo>
                  <a:pt x="2864686" y="41985"/>
                  <a:pt x="2888995" y="44839"/>
                  <a:pt x="2913136" y="48553"/>
                </a:cubicBezTo>
                <a:cubicBezTo>
                  <a:pt x="2924128" y="50244"/>
                  <a:pt x="2934397" y="56075"/>
                  <a:pt x="2945504" y="56645"/>
                </a:cubicBezTo>
                <a:cubicBezTo>
                  <a:pt x="3039826" y="61482"/>
                  <a:pt x="3134318" y="62040"/>
                  <a:pt x="3228725" y="64737"/>
                </a:cubicBezTo>
                <a:cubicBezTo>
                  <a:pt x="3352569" y="85377"/>
                  <a:pt x="3293178" y="77656"/>
                  <a:pt x="3406750" y="89013"/>
                </a:cubicBezTo>
                <a:cubicBezTo>
                  <a:pt x="3417539" y="91710"/>
                  <a:pt x="3428213" y="94924"/>
                  <a:pt x="3439118" y="97105"/>
                </a:cubicBezTo>
                <a:cubicBezTo>
                  <a:pt x="3455207" y="100323"/>
                  <a:pt x="3471654" y="101638"/>
                  <a:pt x="3487671" y="105197"/>
                </a:cubicBezTo>
                <a:cubicBezTo>
                  <a:pt x="3577842" y="125235"/>
                  <a:pt x="3431512" y="100230"/>
                  <a:pt x="3544315" y="121381"/>
                </a:cubicBezTo>
                <a:cubicBezTo>
                  <a:pt x="3576567" y="127428"/>
                  <a:pt x="3610288" y="127188"/>
                  <a:pt x="3641419" y="137565"/>
                </a:cubicBezTo>
                <a:cubicBezTo>
                  <a:pt x="3686326" y="152534"/>
                  <a:pt x="3657231" y="144599"/>
                  <a:pt x="3730432" y="153749"/>
                </a:cubicBezTo>
                <a:lnTo>
                  <a:pt x="3843720" y="137565"/>
                </a:lnTo>
                <a:cubicBezTo>
                  <a:pt x="3862601" y="134868"/>
                  <a:pt x="3881860" y="134099"/>
                  <a:pt x="3900364" y="129473"/>
                </a:cubicBezTo>
                <a:lnTo>
                  <a:pt x="3965101" y="113289"/>
                </a:lnTo>
                <a:cubicBezTo>
                  <a:pt x="3975890" y="110592"/>
                  <a:pt x="3986918" y="108714"/>
                  <a:pt x="3997469" y="105197"/>
                </a:cubicBezTo>
                <a:cubicBezTo>
                  <a:pt x="4029837" y="94408"/>
                  <a:pt x="4060918" y="78438"/>
                  <a:pt x="4094573" y="72829"/>
                </a:cubicBezTo>
                <a:cubicBezTo>
                  <a:pt x="4110757" y="70132"/>
                  <a:pt x="4127208" y="68716"/>
                  <a:pt x="4143125" y="64737"/>
                </a:cubicBezTo>
                <a:cubicBezTo>
                  <a:pt x="4320143" y="20483"/>
                  <a:pt x="4048847" y="78403"/>
                  <a:pt x="4248322" y="32368"/>
                </a:cubicBezTo>
                <a:cubicBezTo>
                  <a:pt x="4316236" y="16695"/>
                  <a:pt x="4406899" y="19037"/>
                  <a:pt x="4466807" y="16184"/>
                </a:cubicBezTo>
                <a:cubicBezTo>
                  <a:pt x="4488386" y="13487"/>
                  <a:pt x="4510092" y="11667"/>
                  <a:pt x="4531543" y="8092"/>
                </a:cubicBezTo>
                <a:cubicBezTo>
                  <a:pt x="4542513" y="6264"/>
                  <a:pt x="4552790" y="0"/>
                  <a:pt x="4563911" y="0"/>
                </a:cubicBezTo>
                <a:cubicBezTo>
                  <a:pt x="4655661" y="0"/>
                  <a:pt x="4747331" y="5395"/>
                  <a:pt x="4839041" y="8092"/>
                </a:cubicBezTo>
                <a:cubicBezTo>
                  <a:pt x="4882198" y="10789"/>
                  <a:pt x="4925466" y="12084"/>
                  <a:pt x="4968513" y="16184"/>
                </a:cubicBezTo>
                <a:cubicBezTo>
                  <a:pt x="4982205" y="17488"/>
                  <a:pt x="4995441" y="21816"/>
                  <a:pt x="5008973" y="24276"/>
                </a:cubicBezTo>
                <a:cubicBezTo>
                  <a:pt x="5025116" y="27211"/>
                  <a:pt x="5041341" y="29671"/>
                  <a:pt x="5057525" y="32368"/>
                </a:cubicBezTo>
                <a:cubicBezTo>
                  <a:pt x="5076098" y="38559"/>
                  <a:pt x="5107061" y="48354"/>
                  <a:pt x="5122262" y="56645"/>
                </a:cubicBezTo>
                <a:cubicBezTo>
                  <a:pt x="5139338" y="65959"/>
                  <a:pt x="5153417" y="80314"/>
                  <a:pt x="5170814" y="89013"/>
                </a:cubicBezTo>
                <a:cubicBezTo>
                  <a:pt x="5186072" y="96642"/>
                  <a:pt x="5203527" y="98861"/>
                  <a:pt x="5219366" y="105197"/>
                </a:cubicBezTo>
                <a:cubicBezTo>
                  <a:pt x="5271006" y="125853"/>
                  <a:pt x="5315026" y="169376"/>
                  <a:pt x="5356931" y="202301"/>
                </a:cubicBezTo>
                <a:cubicBezTo>
                  <a:pt x="5367536" y="210633"/>
                  <a:pt x="5377236" y="220546"/>
                  <a:pt x="5389299" y="226577"/>
                </a:cubicBezTo>
                <a:cubicBezTo>
                  <a:pt x="5415740" y="239798"/>
                  <a:pt x="5443096" y="251340"/>
                  <a:pt x="5462127" y="275130"/>
                </a:cubicBezTo>
                <a:cubicBezTo>
                  <a:pt x="5468202" y="282724"/>
                  <a:pt x="5472658" y="291492"/>
                  <a:pt x="5478311" y="299406"/>
                </a:cubicBezTo>
                <a:cubicBezTo>
                  <a:pt x="5508740" y="342006"/>
                  <a:pt x="5521872" y="347274"/>
                  <a:pt x="5534956" y="412694"/>
                </a:cubicBezTo>
                <a:cubicBezTo>
                  <a:pt x="5544955" y="462691"/>
                  <a:pt x="5535419" y="441710"/>
                  <a:pt x="5559232" y="477430"/>
                </a:cubicBezTo>
                <a:cubicBezTo>
                  <a:pt x="5569090" y="536580"/>
                  <a:pt x="5574496" y="543763"/>
                  <a:pt x="5559232" y="614995"/>
                </a:cubicBezTo>
                <a:cubicBezTo>
                  <a:pt x="5557194" y="624504"/>
                  <a:pt x="5547397" y="630572"/>
                  <a:pt x="5543048" y="639271"/>
                </a:cubicBezTo>
                <a:cubicBezTo>
                  <a:pt x="5539233" y="646900"/>
                  <a:pt x="5537951" y="655560"/>
                  <a:pt x="5534956" y="663547"/>
                </a:cubicBezTo>
                <a:cubicBezTo>
                  <a:pt x="5524103" y="692489"/>
                  <a:pt x="5510256" y="726292"/>
                  <a:pt x="5494495" y="752560"/>
                </a:cubicBezTo>
                <a:cubicBezTo>
                  <a:pt x="5470688" y="792239"/>
                  <a:pt x="5460193" y="785605"/>
                  <a:pt x="5437851" y="833480"/>
                </a:cubicBezTo>
                <a:cubicBezTo>
                  <a:pt x="5422886" y="865549"/>
                  <a:pt x="5414206" y="903783"/>
                  <a:pt x="5405483" y="938676"/>
                </a:cubicBezTo>
                <a:cubicBezTo>
                  <a:pt x="5408180" y="987228"/>
                  <a:pt x="5413575" y="1035706"/>
                  <a:pt x="5413575" y="1084333"/>
                </a:cubicBezTo>
                <a:cubicBezTo>
                  <a:pt x="5413575" y="1105063"/>
                  <a:pt x="5402513" y="1125875"/>
                  <a:pt x="5389299" y="1140977"/>
                </a:cubicBezTo>
                <a:cubicBezTo>
                  <a:pt x="5376739" y="1155331"/>
                  <a:pt x="5359419" y="1165568"/>
                  <a:pt x="5348839" y="1181438"/>
                </a:cubicBezTo>
                <a:cubicBezTo>
                  <a:pt x="5330742" y="1208584"/>
                  <a:pt x="5332714" y="1211461"/>
                  <a:pt x="5300287" y="1229990"/>
                </a:cubicBezTo>
                <a:cubicBezTo>
                  <a:pt x="5292881" y="1234222"/>
                  <a:pt x="5283640" y="1234267"/>
                  <a:pt x="5276010" y="1238082"/>
                </a:cubicBezTo>
                <a:cubicBezTo>
                  <a:pt x="5199568" y="1276303"/>
                  <a:pt x="5266018" y="1252202"/>
                  <a:pt x="5211274" y="1270450"/>
                </a:cubicBezTo>
                <a:cubicBezTo>
                  <a:pt x="5184068" y="1290854"/>
                  <a:pt x="5160241" y="1309660"/>
                  <a:pt x="5130354" y="1327094"/>
                </a:cubicBezTo>
                <a:cubicBezTo>
                  <a:pt x="5114725" y="1336211"/>
                  <a:pt x="5097067" y="1341656"/>
                  <a:pt x="5081802" y="1351370"/>
                </a:cubicBezTo>
                <a:cubicBezTo>
                  <a:pt x="5067231" y="1360643"/>
                  <a:pt x="5055491" y="1373833"/>
                  <a:pt x="5041341" y="1383738"/>
                </a:cubicBezTo>
                <a:cubicBezTo>
                  <a:pt x="5028456" y="1392757"/>
                  <a:pt x="5013679" y="1398872"/>
                  <a:pt x="5000881" y="1408014"/>
                </a:cubicBezTo>
                <a:cubicBezTo>
                  <a:pt x="4975855" y="1425890"/>
                  <a:pt x="4952430" y="1445907"/>
                  <a:pt x="4928053" y="1464659"/>
                </a:cubicBezTo>
                <a:cubicBezTo>
                  <a:pt x="4917363" y="1472882"/>
                  <a:pt x="4906474" y="1480843"/>
                  <a:pt x="4895685" y="1488935"/>
                </a:cubicBezTo>
                <a:cubicBezTo>
                  <a:pt x="4884896" y="1497027"/>
                  <a:pt x="4875380" y="1507180"/>
                  <a:pt x="4863317" y="1513211"/>
                </a:cubicBezTo>
                <a:cubicBezTo>
                  <a:pt x="4815689" y="1537024"/>
                  <a:pt x="4842392" y="1525580"/>
                  <a:pt x="4782396" y="1545579"/>
                </a:cubicBezTo>
                <a:lnTo>
                  <a:pt x="4725752" y="1602223"/>
                </a:lnTo>
                <a:cubicBezTo>
                  <a:pt x="4714963" y="1613012"/>
                  <a:pt x="4707031" y="1627767"/>
                  <a:pt x="4693384" y="1634591"/>
                </a:cubicBezTo>
                <a:cubicBezTo>
                  <a:pt x="4682595" y="1639986"/>
                  <a:pt x="4671998" y="1645784"/>
                  <a:pt x="4661016" y="1650776"/>
                </a:cubicBezTo>
                <a:cubicBezTo>
                  <a:pt x="4642315" y="1659277"/>
                  <a:pt x="4622746" y="1665865"/>
                  <a:pt x="4604372" y="1675052"/>
                </a:cubicBezTo>
                <a:cubicBezTo>
                  <a:pt x="4584921" y="1684777"/>
                  <a:pt x="4566875" y="1697110"/>
                  <a:pt x="4547727" y="1707420"/>
                </a:cubicBezTo>
                <a:cubicBezTo>
                  <a:pt x="4531795" y="1715998"/>
                  <a:pt x="4514804" y="1722579"/>
                  <a:pt x="4499175" y="1731696"/>
                </a:cubicBezTo>
                <a:cubicBezTo>
                  <a:pt x="4482374" y="1741497"/>
                  <a:pt x="4467576" y="1754528"/>
                  <a:pt x="4450623" y="1764064"/>
                </a:cubicBezTo>
                <a:cubicBezTo>
                  <a:pt x="4424338" y="1778849"/>
                  <a:pt x="4396676" y="1791037"/>
                  <a:pt x="4369702" y="1804524"/>
                </a:cubicBezTo>
                <a:lnTo>
                  <a:pt x="4321150" y="1828800"/>
                </a:lnTo>
                <a:lnTo>
                  <a:pt x="4272598" y="1853076"/>
                </a:lnTo>
                <a:cubicBezTo>
                  <a:pt x="4241439" y="1884237"/>
                  <a:pt x="4272132" y="1855068"/>
                  <a:pt x="4224046" y="1893537"/>
                </a:cubicBezTo>
                <a:cubicBezTo>
                  <a:pt x="4207596" y="1906697"/>
                  <a:pt x="4192532" y="1921606"/>
                  <a:pt x="4175494" y="1933997"/>
                </a:cubicBezTo>
                <a:cubicBezTo>
                  <a:pt x="4162774" y="1943248"/>
                  <a:pt x="4147753" y="1949022"/>
                  <a:pt x="4135033" y="1958273"/>
                </a:cubicBezTo>
                <a:cubicBezTo>
                  <a:pt x="4117641" y="1970921"/>
                  <a:pt x="4076753" y="2009425"/>
                  <a:pt x="4054113" y="2023009"/>
                </a:cubicBezTo>
                <a:cubicBezTo>
                  <a:pt x="4038597" y="2032318"/>
                  <a:pt x="4021077" y="2037976"/>
                  <a:pt x="4005561" y="2047285"/>
                </a:cubicBezTo>
                <a:cubicBezTo>
                  <a:pt x="3993996" y="2054224"/>
                  <a:pt x="3985549" y="2066155"/>
                  <a:pt x="3973193" y="2071561"/>
                </a:cubicBezTo>
                <a:cubicBezTo>
                  <a:pt x="3847138" y="2126711"/>
                  <a:pt x="3916180" y="2089861"/>
                  <a:pt x="3827536" y="2112022"/>
                </a:cubicBezTo>
                <a:cubicBezTo>
                  <a:pt x="3810986" y="2116160"/>
                  <a:pt x="3795324" y="2123304"/>
                  <a:pt x="3778984" y="2128206"/>
                </a:cubicBezTo>
                <a:cubicBezTo>
                  <a:pt x="3768332" y="2131402"/>
                  <a:pt x="3757268" y="2133102"/>
                  <a:pt x="3746616" y="2136298"/>
                </a:cubicBezTo>
                <a:cubicBezTo>
                  <a:pt x="3730276" y="2141200"/>
                  <a:pt x="3714864" y="2149517"/>
                  <a:pt x="3698064" y="2152482"/>
                </a:cubicBezTo>
                <a:cubicBezTo>
                  <a:pt x="3668724" y="2157660"/>
                  <a:pt x="3638722" y="2157877"/>
                  <a:pt x="3609051" y="2160574"/>
                </a:cubicBezTo>
                <a:cubicBezTo>
                  <a:pt x="3511947" y="2157877"/>
                  <a:pt x="3414752" y="2157457"/>
                  <a:pt x="3317738" y="2152482"/>
                </a:cubicBezTo>
                <a:cubicBezTo>
                  <a:pt x="3309219" y="2152045"/>
                  <a:pt x="3301986" y="2144700"/>
                  <a:pt x="3293462" y="2144390"/>
                </a:cubicBezTo>
                <a:cubicBezTo>
                  <a:pt x="3153267" y="2139292"/>
                  <a:pt x="3012938" y="2138995"/>
                  <a:pt x="2872676" y="2136298"/>
                </a:cubicBezTo>
                <a:cubicBezTo>
                  <a:pt x="2816196" y="2125002"/>
                  <a:pt x="2756280" y="2113686"/>
                  <a:pt x="2702743" y="2095838"/>
                </a:cubicBezTo>
                <a:cubicBezTo>
                  <a:pt x="2694651" y="2093140"/>
                  <a:pt x="2686428" y="2090807"/>
                  <a:pt x="2678467" y="2087745"/>
                </a:cubicBezTo>
                <a:cubicBezTo>
                  <a:pt x="2651352" y="2077316"/>
                  <a:pt x="2626513" y="2057605"/>
                  <a:pt x="2597547" y="2055377"/>
                </a:cubicBezTo>
                <a:lnTo>
                  <a:pt x="2492350" y="2047285"/>
                </a:lnTo>
                <a:cubicBezTo>
                  <a:pt x="2478863" y="2044588"/>
                  <a:pt x="2465036" y="2043238"/>
                  <a:pt x="2451890" y="2039193"/>
                </a:cubicBezTo>
                <a:cubicBezTo>
                  <a:pt x="2429863" y="2032415"/>
                  <a:pt x="2409716" y="2019617"/>
                  <a:pt x="2387154" y="2014917"/>
                </a:cubicBezTo>
                <a:cubicBezTo>
                  <a:pt x="2306752" y="1998167"/>
                  <a:pt x="2201139" y="1995868"/>
                  <a:pt x="2120117" y="1990641"/>
                </a:cubicBezTo>
                <a:lnTo>
                  <a:pt x="2006828" y="1982549"/>
                </a:lnTo>
                <a:cubicBezTo>
                  <a:pt x="1956981" y="1992518"/>
                  <a:pt x="1875222" y="2007536"/>
                  <a:pt x="1828803" y="2023009"/>
                </a:cubicBezTo>
                <a:cubicBezTo>
                  <a:pt x="1804527" y="2031101"/>
                  <a:pt x="1781067" y="2042267"/>
                  <a:pt x="1755975" y="2047285"/>
                </a:cubicBezTo>
                <a:lnTo>
                  <a:pt x="1715515" y="2055377"/>
                </a:lnTo>
                <a:cubicBezTo>
                  <a:pt x="1699372" y="2058312"/>
                  <a:pt x="1683052" y="2060251"/>
                  <a:pt x="1666963" y="2063469"/>
                </a:cubicBezTo>
                <a:cubicBezTo>
                  <a:pt x="1608900" y="2075082"/>
                  <a:pt x="1659990" y="2070410"/>
                  <a:pt x="1586042" y="2079653"/>
                </a:cubicBezTo>
                <a:lnTo>
                  <a:pt x="1456570" y="2095838"/>
                </a:lnTo>
                <a:cubicBezTo>
                  <a:pt x="1408018" y="2093140"/>
                  <a:pt x="1359340" y="2092148"/>
                  <a:pt x="1310913" y="2087745"/>
                </a:cubicBezTo>
                <a:cubicBezTo>
                  <a:pt x="1299837" y="2086738"/>
                  <a:pt x="1289515" y="2081481"/>
                  <a:pt x="1278545" y="2079653"/>
                </a:cubicBezTo>
                <a:cubicBezTo>
                  <a:pt x="1257094" y="2076078"/>
                  <a:pt x="1235486" y="2073295"/>
                  <a:pt x="1213809" y="2071561"/>
                </a:cubicBezTo>
                <a:cubicBezTo>
                  <a:pt x="1168021" y="2067898"/>
                  <a:pt x="1122099" y="2066166"/>
                  <a:pt x="1076244" y="2063469"/>
                </a:cubicBezTo>
                <a:cubicBezTo>
                  <a:pt x="1046573" y="2066166"/>
                  <a:pt x="1016660" y="2066914"/>
                  <a:pt x="987232" y="2071561"/>
                </a:cubicBezTo>
                <a:cubicBezTo>
                  <a:pt x="965261" y="2075030"/>
                  <a:pt x="944514" y="2084599"/>
                  <a:pt x="922495" y="2087745"/>
                </a:cubicBezTo>
                <a:lnTo>
                  <a:pt x="865851" y="2095838"/>
                </a:lnTo>
                <a:cubicBezTo>
                  <a:pt x="806509" y="2093140"/>
                  <a:pt x="747054" y="2092301"/>
                  <a:pt x="687826" y="2087745"/>
                </a:cubicBezTo>
                <a:cubicBezTo>
                  <a:pt x="661693" y="2085735"/>
                  <a:pt x="631059" y="2067494"/>
                  <a:pt x="606906" y="2063469"/>
                </a:cubicBezTo>
                <a:lnTo>
                  <a:pt x="558354" y="2055377"/>
                </a:lnTo>
                <a:cubicBezTo>
                  <a:pt x="531380" y="2041890"/>
                  <a:pt x="501559" y="2033011"/>
                  <a:pt x="477433" y="2014917"/>
                </a:cubicBezTo>
                <a:cubicBezTo>
                  <a:pt x="466644" y="2006825"/>
                  <a:pt x="456630" y="1997580"/>
                  <a:pt x="445065" y="1990641"/>
                </a:cubicBezTo>
                <a:cubicBezTo>
                  <a:pt x="429549" y="1981332"/>
                  <a:pt x="412142" y="1975482"/>
                  <a:pt x="396513" y="1966365"/>
                </a:cubicBezTo>
                <a:cubicBezTo>
                  <a:pt x="336550" y="1931387"/>
                  <a:pt x="361968" y="1935787"/>
                  <a:pt x="299409" y="1909721"/>
                </a:cubicBezTo>
                <a:cubicBezTo>
                  <a:pt x="283662" y="1903160"/>
                  <a:pt x="266889" y="1899367"/>
                  <a:pt x="250856" y="1893537"/>
                </a:cubicBezTo>
                <a:cubicBezTo>
                  <a:pt x="237205" y="1888573"/>
                  <a:pt x="223997" y="1882453"/>
                  <a:pt x="210396" y="1877353"/>
                </a:cubicBezTo>
                <a:cubicBezTo>
                  <a:pt x="202409" y="1874358"/>
                  <a:pt x="193960" y="1872621"/>
                  <a:pt x="186120" y="1869261"/>
                </a:cubicBezTo>
                <a:cubicBezTo>
                  <a:pt x="162417" y="1859102"/>
                  <a:pt x="149791" y="1851402"/>
                  <a:pt x="129476" y="1836892"/>
                </a:cubicBezTo>
                <a:cubicBezTo>
                  <a:pt x="92792" y="1810689"/>
                  <a:pt x="98726" y="1817240"/>
                  <a:pt x="72832" y="1780248"/>
                </a:cubicBezTo>
                <a:cubicBezTo>
                  <a:pt x="61678" y="1764313"/>
                  <a:pt x="46615" y="1750149"/>
                  <a:pt x="40464" y="1731696"/>
                </a:cubicBezTo>
                <a:lnTo>
                  <a:pt x="8095" y="1634591"/>
                </a:lnTo>
                <a:cubicBezTo>
                  <a:pt x="2239" y="1576033"/>
                  <a:pt x="-6739" y="1551420"/>
                  <a:pt x="8095" y="1497027"/>
                </a:cubicBezTo>
                <a:cubicBezTo>
                  <a:pt x="11269" y="1485389"/>
                  <a:pt x="18073" y="1475003"/>
                  <a:pt x="24279" y="1464659"/>
                </a:cubicBezTo>
                <a:cubicBezTo>
                  <a:pt x="64618" y="1397428"/>
                  <a:pt x="43282" y="1434554"/>
                  <a:pt x="89016" y="1383738"/>
                </a:cubicBezTo>
                <a:cubicBezTo>
                  <a:pt x="103109" y="1368079"/>
                  <a:pt x="115241" y="1350716"/>
                  <a:pt x="129476" y="1335186"/>
                </a:cubicBezTo>
                <a:cubicBezTo>
                  <a:pt x="151158" y="1311532"/>
                  <a:pt x="189648" y="1272927"/>
                  <a:pt x="218488" y="1254266"/>
                </a:cubicBezTo>
                <a:cubicBezTo>
                  <a:pt x="249949" y="1233909"/>
                  <a:pt x="280943" y="1211890"/>
                  <a:pt x="315593" y="1197622"/>
                </a:cubicBezTo>
                <a:cubicBezTo>
                  <a:pt x="361448" y="1178740"/>
                  <a:pt x="411896" y="1168485"/>
                  <a:pt x="453157" y="1140977"/>
                </a:cubicBezTo>
                <a:cubicBezTo>
                  <a:pt x="461249" y="1135582"/>
                  <a:pt x="468734" y="1129142"/>
                  <a:pt x="477433" y="1124793"/>
                </a:cubicBezTo>
                <a:cubicBezTo>
                  <a:pt x="514153" y="1106433"/>
                  <a:pt x="549648" y="1099673"/>
                  <a:pt x="590722" y="1092425"/>
                </a:cubicBezTo>
                <a:cubicBezTo>
                  <a:pt x="670485" y="1078349"/>
                  <a:pt x="780513" y="1079122"/>
                  <a:pt x="849667" y="1076241"/>
                </a:cubicBezTo>
                <a:cubicBezTo>
                  <a:pt x="971400" y="1058851"/>
                  <a:pt x="926767" y="1072120"/>
                  <a:pt x="987232" y="1051965"/>
                </a:cubicBezTo>
                <a:lnTo>
                  <a:pt x="1051968" y="1003413"/>
                </a:lnTo>
                <a:cubicBezTo>
                  <a:pt x="1062757" y="995321"/>
                  <a:pt x="1072273" y="985168"/>
                  <a:pt x="1084336" y="979137"/>
                </a:cubicBezTo>
                <a:lnTo>
                  <a:pt x="1132888" y="954861"/>
                </a:lnTo>
                <a:cubicBezTo>
                  <a:pt x="1172652" y="915095"/>
                  <a:pt x="1177521" y="909248"/>
                  <a:pt x="1246177" y="857756"/>
                </a:cubicBezTo>
                <a:cubicBezTo>
                  <a:pt x="1256966" y="849664"/>
                  <a:pt x="1266980" y="840419"/>
                  <a:pt x="1278545" y="833480"/>
                </a:cubicBezTo>
                <a:cubicBezTo>
                  <a:pt x="1294061" y="824171"/>
                  <a:pt x="1311468" y="818321"/>
                  <a:pt x="1327097" y="809204"/>
                </a:cubicBezTo>
                <a:cubicBezTo>
                  <a:pt x="1474693" y="723106"/>
                  <a:pt x="1299193" y="820574"/>
                  <a:pt x="1408018" y="752560"/>
                </a:cubicBezTo>
                <a:cubicBezTo>
                  <a:pt x="1418247" y="746167"/>
                  <a:pt x="1430157" y="742769"/>
                  <a:pt x="1440386" y="736376"/>
                </a:cubicBezTo>
                <a:cubicBezTo>
                  <a:pt x="1451823" y="729228"/>
                  <a:pt x="1461189" y="719038"/>
                  <a:pt x="1472754" y="712099"/>
                </a:cubicBezTo>
                <a:cubicBezTo>
                  <a:pt x="1488270" y="702789"/>
                  <a:pt x="1505421" y="696487"/>
                  <a:pt x="1521306" y="687823"/>
                </a:cubicBezTo>
                <a:cubicBezTo>
                  <a:pt x="1537297" y="679101"/>
                  <a:pt x="1568966" y="659560"/>
                  <a:pt x="1586042" y="647363"/>
                </a:cubicBezTo>
                <a:cubicBezTo>
                  <a:pt x="1603418" y="634952"/>
                  <a:pt x="1623611" y="617804"/>
                  <a:pt x="1642687" y="606903"/>
                </a:cubicBezTo>
                <a:cubicBezTo>
                  <a:pt x="1653161" y="600918"/>
                  <a:pt x="1664266" y="596114"/>
                  <a:pt x="1675055" y="590719"/>
                </a:cubicBezTo>
                <a:cubicBezTo>
                  <a:pt x="1715237" y="530446"/>
                  <a:pt x="1663594" y="604473"/>
                  <a:pt x="1715515" y="542167"/>
                </a:cubicBezTo>
                <a:cubicBezTo>
                  <a:pt x="1721741" y="534696"/>
                  <a:pt x="1726304" y="525983"/>
                  <a:pt x="1731699" y="517891"/>
                </a:cubicBezTo>
                <a:cubicBezTo>
                  <a:pt x="1734396" y="509799"/>
                  <a:pt x="1735976" y="501244"/>
                  <a:pt x="1739791" y="493614"/>
                </a:cubicBezTo>
                <a:cubicBezTo>
                  <a:pt x="1763435" y="446326"/>
                  <a:pt x="1750507" y="492523"/>
                  <a:pt x="1764067" y="445062"/>
                </a:cubicBezTo>
                <a:cubicBezTo>
                  <a:pt x="1767122" y="434369"/>
                  <a:pt x="1743837" y="418089"/>
                  <a:pt x="1739791" y="412694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12235" y="4394652"/>
                <a:ext cx="1278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235" y="4394652"/>
                <a:ext cx="127881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 rot="21107062">
            <a:off x="4453740" y="3687425"/>
            <a:ext cx="16193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impossible</a:t>
            </a:r>
            <a:endParaRPr lang="en-US" sz="2400" b="1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8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73" y="2391949"/>
            <a:ext cx="6297521" cy="365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for Model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039" y="908685"/>
            <a:ext cx="850745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400" i="1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Find </a:t>
            </a:r>
            <a:r>
              <a:rPr lang="en-US" sz="34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 rejecting word in a register automaton</a:t>
            </a:r>
          </a:p>
        </p:txBody>
      </p:sp>
      <p:sp>
        <p:nvSpPr>
          <p:cNvPr id="7" name="Freeform 6"/>
          <p:cNvSpPr/>
          <p:nvPr/>
        </p:nvSpPr>
        <p:spPr>
          <a:xfrm>
            <a:off x="938676" y="2241494"/>
            <a:ext cx="4612460" cy="1602223"/>
          </a:xfrm>
          <a:custGeom>
            <a:avLst/>
            <a:gdLst>
              <a:gd name="connsiteX0" fmla="*/ 1958273 w 4612460"/>
              <a:gd name="connsiteY0" fmla="*/ 1602223 h 1602223"/>
              <a:gd name="connsiteX1" fmla="*/ 1958273 w 4612460"/>
              <a:gd name="connsiteY1" fmla="*/ 1602223 h 1602223"/>
              <a:gd name="connsiteX2" fmla="*/ 2103929 w 4612460"/>
              <a:gd name="connsiteY2" fmla="*/ 1537487 h 1602223"/>
              <a:gd name="connsiteX3" fmla="*/ 2168666 w 4612460"/>
              <a:gd name="connsiteY3" fmla="*/ 1497026 h 1602223"/>
              <a:gd name="connsiteX4" fmla="*/ 2403335 w 4612460"/>
              <a:gd name="connsiteY4" fmla="*/ 1464658 h 1602223"/>
              <a:gd name="connsiteX5" fmla="*/ 2435703 w 4612460"/>
              <a:gd name="connsiteY5" fmla="*/ 1448474 h 1602223"/>
              <a:gd name="connsiteX6" fmla="*/ 2484255 w 4612460"/>
              <a:gd name="connsiteY6" fmla="*/ 1383738 h 1602223"/>
              <a:gd name="connsiteX7" fmla="*/ 2492347 w 4612460"/>
              <a:gd name="connsiteY7" fmla="*/ 1335186 h 1602223"/>
              <a:gd name="connsiteX8" fmla="*/ 2605636 w 4612460"/>
              <a:gd name="connsiteY8" fmla="*/ 1205713 h 1602223"/>
              <a:gd name="connsiteX9" fmla="*/ 2678464 w 4612460"/>
              <a:gd name="connsiteY9" fmla="*/ 1132885 h 1602223"/>
              <a:gd name="connsiteX10" fmla="*/ 2710832 w 4612460"/>
              <a:gd name="connsiteY10" fmla="*/ 1116701 h 1602223"/>
              <a:gd name="connsiteX11" fmla="*/ 2783660 w 4612460"/>
              <a:gd name="connsiteY11" fmla="*/ 1076241 h 1602223"/>
              <a:gd name="connsiteX12" fmla="*/ 2848397 w 4612460"/>
              <a:gd name="connsiteY12" fmla="*/ 1068148 h 1602223"/>
              <a:gd name="connsiteX13" fmla="*/ 2905041 w 4612460"/>
              <a:gd name="connsiteY13" fmla="*/ 1060056 h 1602223"/>
              <a:gd name="connsiteX14" fmla="*/ 3139710 w 4612460"/>
              <a:gd name="connsiteY14" fmla="*/ 1060056 h 1602223"/>
              <a:gd name="connsiteX15" fmla="*/ 3277274 w 4612460"/>
              <a:gd name="connsiteY15" fmla="*/ 1051964 h 1602223"/>
              <a:gd name="connsiteX16" fmla="*/ 3309643 w 4612460"/>
              <a:gd name="connsiteY16" fmla="*/ 1043872 h 1602223"/>
              <a:gd name="connsiteX17" fmla="*/ 3463391 w 4612460"/>
              <a:gd name="connsiteY17" fmla="*/ 1027688 h 1602223"/>
              <a:gd name="connsiteX18" fmla="*/ 3503851 w 4612460"/>
              <a:gd name="connsiteY18" fmla="*/ 1019596 h 1602223"/>
              <a:gd name="connsiteX19" fmla="*/ 3584772 w 4612460"/>
              <a:gd name="connsiteY19" fmla="*/ 995320 h 1602223"/>
              <a:gd name="connsiteX20" fmla="*/ 3665692 w 4612460"/>
              <a:gd name="connsiteY20" fmla="*/ 987228 h 1602223"/>
              <a:gd name="connsiteX21" fmla="*/ 3706152 w 4612460"/>
              <a:gd name="connsiteY21" fmla="*/ 979136 h 1602223"/>
              <a:gd name="connsiteX22" fmla="*/ 3754705 w 4612460"/>
              <a:gd name="connsiteY22" fmla="*/ 971044 h 1602223"/>
              <a:gd name="connsiteX23" fmla="*/ 3851809 w 4612460"/>
              <a:gd name="connsiteY23" fmla="*/ 930584 h 1602223"/>
              <a:gd name="connsiteX24" fmla="*/ 3876085 w 4612460"/>
              <a:gd name="connsiteY24" fmla="*/ 922492 h 1602223"/>
              <a:gd name="connsiteX25" fmla="*/ 3957005 w 4612460"/>
              <a:gd name="connsiteY25" fmla="*/ 873940 h 1602223"/>
              <a:gd name="connsiteX26" fmla="*/ 3981282 w 4612460"/>
              <a:gd name="connsiteY26" fmla="*/ 857756 h 1602223"/>
              <a:gd name="connsiteX27" fmla="*/ 4037926 w 4612460"/>
              <a:gd name="connsiteY27" fmla="*/ 841571 h 1602223"/>
              <a:gd name="connsiteX28" fmla="*/ 4159306 w 4612460"/>
              <a:gd name="connsiteY28" fmla="*/ 736375 h 1602223"/>
              <a:gd name="connsiteX29" fmla="*/ 4191674 w 4612460"/>
              <a:gd name="connsiteY29" fmla="*/ 704007 h 1602223"/>
              <a:gd name="connsiteX30" fmla="*/ 4207859 w 4612460"/>
              <a:gd name="connsiteY30" fmla="*/ 687823 h 1602223"/>
              <a:gd name="connsiteX31" fmla="*/ 4304963 w 4612460"/>
              <a:gd name="connsiteY31" fmla="*/ 631179 h 1602223"/>
              <a:gd name="connsiteX32" fmla="*/ 4329239 w 4612460"/>
              <a:gd name="connsiteY32" fmla="*/ 614994 h 1602223"/>
              <a:gd name="connsiteX33" fmla="*/ 4393975 w 4612460"/>
              <a:gd name="connsiteY33" fmla="*/ 550258 h 1602223"/>
              <a:gd name="connsiteX34" fmla="*/ 4442528 w 4612460"/>
              <a:gd name="connsiteY34" fmla="*/ 501706 h 1602223"/>
              <a:gd name="connsiteX35" fmla="*/ 4474896 w 4612460"/>
              <a:gd name="connsiteY35" fmla="*/ 469338 h 1602223"/>
              <a:gd name="connsiteX36" fmla="*/ 4523448 w 4612460"/>
              <a:gd name="connsiteY36" fmla="*/ 428878 h 1602223"/>
              <a:gd name="connsiteX37" fmla="*/ 4547724 w 4612460"/>
              <a:gd name="connsiteY37" fmla="*/ 396510 h 1602223"/>
              <a:gd name="connsiteX38" fmla="*/ 4604368 w 4612460"/>
              <a:gd name="connsiteY38" fmla="*/ 267037 h 1602223"/>
              <a:gd name="connsiteX39" fmla="*/ 4612460 w 4612460"/>
              <a:gd name="connsiteY39" fmla="*/ 210393 h 1602223"/>
              <a:gd name="connsiteX40" fmla="*/ 4563908 w 4612460"/>
              <a:gd name="connsiteY40" fmla="*/ 145656 h 1602223"/>
              <a:gd name="connsiteX41" fmla="*/ 4539632 w 4612460"/>
              <a:gd name="connsiteY41" fmla="*/ 113288 h 1602223"/>
              <a:gd name="connsiteX42" fmla="*/ 4450620 w 4612460"/>
              <a:gd name="connsiteY42" fmla="*/ 64736 h 1602223"/>
              <a:gd name="connsiteX43" fmla="*/ 4402067 w 4612460"/>
              <a:gd name="connsiteY43" fmla="*/ 40460 h 1602223"/>
              <a:gd name="connsiteX44" fmla="*/ 4329239 w 4612460"/>
              <a:gd name="connsiteY44" fmla="*/ 32368 h 1602223"/>
              <a:gd name="connsiteX45" fmla="*/ 4272595 w 4612460"/>
              <a:gd name="connsiteY45" fmla="*/ 24276 h 1602223"/>
              <a:gd name="connsiteX46" fmla="*/ 4183582 w 4612460"/>
              <a:gd name="connsiteY46" fmla="*/ 8092 h 1602223"/>
              <a:gd name="connsiteX47" fmla="*/ 4070294 w 4612460"/>
              <a:gd name="connsiteY47" fmla="*/ 0 h 1602223"/>
              <a:gd name="connsiteX48" fmla="*/ 3924637 w 4612460"/>
              <a:gd name="connsiteY48" fmla="*/ 24276 h 1602223"/>
              <a:gd name="connsiteX49" fmla="*/ 3827533 w 4612460"/>
              <a:gd name="connsiteY49" fmla="*/ 64736 h 1602223"/>
              <a:gd name="connsiteX50" fmla="*/ 3722336 w 4612460"/>
              <a:gd name="connsiteY50" fmla="*/ 89012 h 1602223"/>
              <a:gd name="connsiteX51" fmla="*/ 3066882 w 4612460"/>
              <a:gd name="connsiteY51" fmla="*/ 89012 h 1602223"/>
              <a:gd name="connsiteX52" fmla="*/ 2937409 w 4612460"/>
              <a:gd name="connsiteY52" fmla="*/ 105196 h 1602223"/>
              <a:gd name="connsiteX53" fmla="*/ 2856489 w 4612460"/>
              <a:gd name="connsiteY53" fmla="*/ 121380 h 1602223"/>
              <a:gd name="connsiteX54" fmla="*/ 2718924 w 4612460"/>
              <a:gd name="connsiteY54" fmla="*/ 105196 h 1602223"/>
              <a:gd name="connsiteX55" fmla="*/ 2646096 w 4612460"/>
              <a:gd name="connsiteY55" fmla="*/ 89012 h 1602223"/>
              <a:gd name="connsiteX56" fmla="*/ 2548991 w 4612460"/>
              <a:gd name="connsiteY56" fmla="*/ 72828 h 1602223"/>
              <a:gd name="connsiteX57" fmla="*/ 2290046 w 4612460"/>
              <a:gd name="connsiteY57" fmla="*/ 56644 h 1602223"/>
              <a:gd name="connsiteX58" fmla="*/ 2095837 w 4612460"/>
              <a:gd name="connsiteY58" fmla="*/ 89012 h 1602223"/>
              <a:gd name="connsiteX59" fmla="*/ 2023009 w 4612460"/>
              <a:gd name="connsiteY59" fmla="*/ 113288 h 1602223"/>
              <a:gd name="connsiteX60" fmla="*/ 1958273 w 4612460"/>
              <a:gd name="connsiteY60" fmla="*/ 137564 h 1602223"/>
              <a:gd name="connsiteX61" fmla="*/ 1885444 w 4612460"/>
              <a:gd name="connsiteY61" fmla="*/ 145656 h 1602223"/>
              <a:gd name="connsiteX62" fmla="*/ 1699328 w 4612460"/>
              <a:gd name="connsiteY62" fmla="*/ 153748 h 1602223"/>
              <a:gd name="connsiteX63" fmla="*/ 1594131 w 4612460"/>
              <a:gd name="connsiteY63" fmla="*/ 161841 h 1602223"/>
              <a:gd name="connsiteX64" fmla="*/ 1553671 w 4612460"/>
              <a:gd name="connsiteY64" fmla="*/ 169933 h 1602223"/>
              <a:gd name="connsiteX65" fmla="*/ 1327094 w 4612460"/>
              <a:gd name="connsiteY65" fmla="*/ 186117 h 1602223"/>
              <a:gd name="connsiteX66" fmla="*/ 1302818 w 4612460"/>
              <a:gd name="connsiteY66" fmla="*/ 194209 h 1602223"/>
              <a:gd name="connsiteX67" fmla="*/ 1221897 w 4612460"/>
              <a:gd name="connsiteY67" fmla="*/ 242761 h 1602223"/>
              <a:gd name="connsiteX68" fmla="*/ 1181437 w 4612460"/>
              <a:gd name="connsiteY68" fmla="*/ 258945 h 1602223"/>
              <a:gd name="connsiteX69" fmla="*/ 1149069 w 4612460"/>
              <a:gd name="connsiteY69" fmla="*/ 275129 h 1602223"/>
              <a:gd name="connsiteX70" fmla="*/ 1043873 w 4612460"/>
              <a:gd name="connsiteY70" fmla="*/ 291313 h 1602223"/>
              <a:gd name="connsiteX71" fmla="*/ 954860 w 4612460"/>
              <a:gd name="connsiteY71" fmla="*/ 315589 h 1602223"/>
              <a:gd name="connsiteX72" fmla="*/ 857756 w 4612460"/>
              <a:gd name="connsiteY72" fmla="*/ 323681 h 1602223"/>
              <a:gd name="connsiteX73" fmla="*/ 445062 w 4612460"/>
              <a:gd name="connsiteY73" fmla="*/ 339865 h 1602223"/>
              <a:gd name="connsiteX74" fmla="*/ 315589 w 4612460"/>
              <a:gd name="connsiteY74" fmla="*/ 364141 h 1602223"/>
              <a:gd name="connsiteX75" fmla="*/ 258945 w 4612460"/>
              <a:gd name="connsiteY75" fmla="*/ 396510 h 1602223"/>
              <a:gd name="connsiteX76" fmla="*/ 226577 w 4612460"/>
              <a:gd name="connsiteY76" fmla="*/ 412694 h 1602223"/>
              <a:gd name="connsiteX77" fmla="*/ 113289 w 4612460"/>
              <a:gd name="connsiteY77" fmla="*/ 493614 h 1602223"/>
              <a:gd name="connsiteX78" fmla="*/ 56644 w 4612460"/>
              <a:gd name="connsiteY78" fmla="*/ 550258 h 1602223"/>
              <a:gd name="connsiteX79" fmla="*/ 0 w 4612460"/>
              <a:gd name="connsiteY79" fmla="*/ 679731 h 1602223"/>
              <a:gd name="connsiteX80" fmla="*/ 32368 w 4612460"/>
              <a:gd name="connsiteY80" fmla="*/ 784927 h 1602223"/>
              <a:gd name="connsiteX81" fmla="*/ 80920 w 4612460"/>
              <a:gd name="connsiteY81" fmla="*/ 833479 h 1602223"/>
              <a:gd name="connsiteX82" fmla="*/ 113289 w 4612460"/>
              <a:gd name="connsiteY82" fmla="*/ 873940 h 1602223"/>
              <a:gd name="connsiteX83" fmla="*/ 194209 w 4612460"/>
              <a:gd name="connsiteY83" fmla="*/ 979136 h 1602223"/>
              <a:gd name="connsiteX84" fmla="*/ 242761 w 4612460"/>
              <a:gd name="connsiteY84" fmla="*/ 1011504 h 1602223"/>
              <a:gd name="connsiteX85" fmla="*/ 331774 w 4612460"/>
              <a:gd name="connsiteY85" fmla="*/ 1076241 h 1602223"/>
              <a:gd name="connsiteX86" fmla="*/ 380326 w 4612460"/>
              <a:gd name="connsiteY86" fmla="*/ 1108609 h 1602223"/>
              <a:gd name="connsiteX87" fmla="*/ 485522 w 4612460"/>
              <a:gd name="connsiteY87" fmla="*/ 1157161 h 1602223"/>
              <a:gd name="connsiteX88" fmla="*/ 558351 w 4612460"/>
              <a:gd name="connsiteY88" fmla="*/ 1181437 h 1602223"/>
              <a:gd name="connsiteX89" fmla="*/ 647363 w 4612460"/>
              <a:gd name="connsiteY89" fmla="*/ 1205713 h 1602223"/>
              <a:gd name="connsiteX90" fmla="*/ 687823 w 4612460"/>
              <a:gd name="connsiteY90" fmla="*/ 1221897 h 1602223"/>
              <a:gd name="connsiteX91" fmla="*/ 736375 w 4612460"/>
              <a:gd name="connsiteY91" fmla="*/ 1229989 h 1602223"/>
              <a:gd name="connsiteX92" fmla="*/ 793020 w 4612460"/>
              <a:gd name="connsiteY92" fmla="*/ 1246173 h 1602223"/>
              <a:gd name="connsiteX93" fmla="*/ 906308 w 4612460"/>
              <a:gd name="connsiteY93" fmla="*/ 1270449 h 1602223"/>
              <a:gd name="connsiteX94" fmla="*/ 995320 w 4612460"/>
              <a:gd name="connsiteY94" fmla="*/ 1302818 h 1602223"/>
              <a:gd name="connsiteX95" fmla="*/ 1051965 w 4612460"/>
              <a:gd name="connsiteY95" fmla="*/ 1319002 h 1602223"/>
              <a:gd name="connsiteX96" fmla="*/ 1076241 w 4612460"/>
              <a:gd name="connsiteY96" fmla="*/ 1327094 h 1602223"/>
              <a:gd name="connsiteX97" fmla="*/ 1197621 w 4612460"/>
              <a:gd name="connsiteY97" fmla="*/ 1343278 h 1602223"/>
              <a:gd name="connsiteX98" fmla="*/ 1278542 w 4612460"/>
              <a:gd name="connsiteY98" fmla="*/ 1375646 h 1602223"/>
              <a:gd name="connsiteX99" fmla="*/ 1310910 w 4612460"/>
              <a:gd name="connsiteY99" fmla="*/ 1391830 h 1602223"/>
              <a:gd name="connsiteX100" fmla="*/ 1335186 w 4612460"/>
              <a:gd name="connsiteY100" fmla="*/ 1408014 h 1602223"/>
              <a:gd name="connsiteX101" fmla="*/ 1383738 w 4612460"/>
              <a:gd name="connsiteY101" fmla="*/ 1424198 h 1602223"/>
              <a:gd name="connsiteX102" fmla="*/ 1408014 w 4612460"/>
              <a:gd name="connsiteY102" fmla="*/ 1440382 h 1602223"/>
              <a:gd name="connsiteX103" fmla="*/ 1456566 w 4612460"/>
              <a:gd name="connsiteY103" fmla="*/ 1464658 h 1602223"/>
              <a:gd name="connsiteX104" fmla="*/ 1521303 w 4612460"/>
              <a:gd name="connsiteY104" fmla="*/ 1480842 h 1602223"/>
              <a:gd name="connsiteX105" fmla="*/ 1602223 w 4612460"/>
              <a:gd name="connsiteY105" fmla="*/ 1505118 h 1602223"/>
              <a:gd name="connsiteX106" fmla="*/ 1683143 w 4612460"/>
              <a:gd name="connsiteY106" fmla="*/ 1521302 h 1602223"/>
              <a:gd name="connsiteX107" fmla="*/ 1715512 w 4612460"/>
              <a:gd name="connsiteY107" fmla="*/ 1529394 h 1602223"/>
              <a:gd name="connsiteX108" fmla="*/ 1764064 w 4612460"/>
              <a:gd name="connsiteY108" fmla="*/ 1537487 h 1602223"/>
              <a:gd name="connsiteX109" fmla="*/ 1836892 w 4612460"/>
              <a:gd name="connsiteY109" fmla="*/ 1561763 h 1602223"/>
              <a:gd name="connsiteX110" fmla="*/ 1861168 w 4612460"/>
              <a:gd name="connsiteY110" fmla="*/ 1569855 h 1602223"/>
              <a:gd name="connsiteX111" fmla="*/ 1942089 w 4612460"/>
              <a:gd name="connsiteY111" fmla="*/ 1586039 h 1602223"/>
              <a:gd name="connsiteX112" fmla="*/ 1958273 w 4612460"/>
              <a:gd name="connsiteY112" fmla="*/ 1602223 h 160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612460" h="1602223">
                <a:moveTo>
                  <a:pt x="1958273" y="1602223"/>
                </a:moveTo>
                <a:lnTo>
                  <a:pt x="1958273" y="1602223"/>
                </a:lnTo>
                <a:cubicBezTo>
                  <a:pt x="2006825" y="1580644"/>
                  <a:pt x="2055959" y="1560330"/>
                  <a:pt x="2103929" y="1537487"/>
                </a:cubicBezTo>
                <a:cubicBezTo>
                  <a:pt x="2129693" y="1525218"/>
                  <a:pt x="2138623" y="1505862"/>
                  <a:pt x="2168666" y="1497026"/>
                </a:cubicBezTo>
                <a:cubicBezTo>
                  <a:pt x="2208291" y="1485372"/>
                  <a:pt x="2378136" y="1467623"/>
                  <a:pt x="2403335" y="1464658"/>
                </a:cubicBezTo>
                <a:cubicBezTo>
                  <a:pt x="2414124" y="1459263"/>
                  <a:pt x="2426625" y="1456417"/>
                  <a:pt x="2435703" y="1448474"/>
                </a:cubicBezTo>
                <a:cubicBezTo>
                  <a:pt x="2451080" y="1435019"/>
                  <a:pt x="2471479" y="1402902"/>
                  <a:pt x="2484255" y="1383738"/>
                </a:cubicBezTo>
                <a:cubicBezTo>
                  <a:pt x="2486952" y="1367554"/>
                  <a:pt x="2486037" y="1350331"/>
                  <a:pt x="2492347" y="1335186"/>
                </a:cubicBezTo>
                <a:cubicBezTo>
                  <a:pt x="2515798" y="1278902"/>
                  <a:pt x="2569945" y="1253301"/>
                  <a:pt x="2605636" y="1205713"/>
                </a:cubicBezTo>
                <a:cubicBezTo>
                  <a:pt x="2634612" y="1167078"/>
                  <a:pt x="2631954" y="1165442"/>
                  <a:pt x="2678464" y="1132885"/>
                </a:cubicBezTo>
                <a:cubicBezTo>
                  <a:pt x="2688346" y="1125967"/>
                  <a:pt x="2700287" y="1122559"/>
                  <a:pt x="2710832" y="1116701"/>
                </a:cubicBezTo>
                <a:cubicBezTo>
                  <a:pt x="2719489" y="1111891"/>
                  <a:pt x="2769549" y="1079769"/>
                  <a:pt x="2783660" y="1076241"/>
                </a:cubicBezTo>
                <a:cubicBezTo>
                  <a:pt x="2804758" y="1070966"/>
                  <a:pt x="2826841" y="1071022"/>
                  <a:pt x="2848397" y="1068148"/>
                </a:cubicBezTo>
                <a:lnTo>
                  <a:pt x="2905041" y="1060056"/>
                </a:lnTo>
                <a:cubicBezTo>
                  <a:pt x="2998968" y="1028747"/>
                  <a:pt x="2895534" y="1060056"/>
                  <a:pt x="3139710" y="1060056"/>
                </a:cubicBezTo>
                <a:cubicBezTo>
                  <a:pt x="3185644" y="1060056"/>
                  <a:pt x="3231419" y="1054661"/>
                  <a:pt x="3277274" y="1051964"/>
                </a:cubicBezTo>
                <a:cubicBezTo>
                  <a:pt x="3288064" y="1049267"/>
                  <a:pt x="3298673" y="1045700"/>
                  <a:pt x="3309643" y="1043872"/>
                </a:cubicBezTo>
                <a:cubicBezTo>
                  <a:pt x="3352078" y="1036799"/>
                  <a:pt x="3423775" y="1031289"/>
                  <a:pt x="3463391" y="1027688"/>
                </a:cubicBezTo>
                <a:cubicBezTo>
                  <a:pt x="3476878" y="1024991"/>
                  <a:pt x="3490562" y="1023140"/>
                  <a:pt x="3503851" y="1019596"/>
                </a:cubicBezTo>
                <a:cubicBezTo>
                  <a:pt x="3531061" y="1012340"/>
                  <a:pt x="3557158" y="1000843"/>
                  <a:pt x="3584772" y="995320"/>
                </a:cubicBezTo>
                <a:cubicBezTo>
                  <a:pt x="3611353" y="990004"/>
                  <a:pt x="3638822" y="990811"/>
                  <a:pt x="3665692" y="987228"/>
                </a:cubicBezTo>
                <a:cubicBezTo>
                  <a:pt x="3679325" y="985410"/>
                  <a:pt x="3692620" y="981596"/>
                  <a:pt x="3706152" y="979136"/>
                </a:cubicBezTo>
                <a:cubicBezTo>
                  <a:pt x="3722295" y="976201"/>
                  <a:pt x="3738521" y="973741"/>
                  <a:pt x="3754705" y="971044"/>
                </a:cubicBezTo>
                <a:lnTo>
                  <a:pt x="3851809" y="930584"/>
                </a:lnTo>
                <a:cubicBezTo>
                  <a:pt x="3859729" y="927416"/>
                  <a:pt x="3868575" y="926536"/>
                  <a:pt x="3876085" y="922492"/>
                </a:cubicBezTo>
                <a:cubicBezTo>
                  <a:pt x="3903781" y="907579"/>
                  <a:pt x="3930215" y="890426"/>
                  <a:pt x="3957005" y="873940"/>
                </a:cubicBezTo>
                <a:cubicBezTo>
                  <a:pt x="3965288" y="868843"/>
                  <a:pt x="3972252" y="861368"/>
                  <a:pt x="3981282" y="857756"/>
                </a:cubicBezTo>
                <a:cubicBezTo>
                  <a:pt x="3999514" y="850463"/>
                  <a:pt x="4019045" y="846966"/>
                  <a:pt x="4037926" y="841571"/>
                </a:cubicBezTo>
                <a:cubicBezTo>
                  <a:pt x="4119403" y="783373"/>
                  <a:pt x="4078163" y="817518"/>
                  <a:pt x="4159306" y="736375"/>
                </a:cubicBezTo>
                <a:lnTo>
                  <a:pt x="4191674" y="704007"/>
                </a:lnTo>
                <a:cubicBezTo>
                  <a:pt x="4197069" y="698612"/>
                  <a:pt x="4201269" y="691667"/>
                  <a:pt x="4207859" y="687823"/>
                </a:cubicBezTo>
                <a:cubicBezTo>
                  <a:pt x="4240227" y="668942"/>
                  <a:pt x="4273785" y="651966"/>
                  <a:pt x="4304963" y="631179"/>
                </a:cubicBezTo>
                <a:cubicBezTo>
                  <a:pt x="4313055" y="625784"/>
                  <a:pt x="4322043" y="621536"/>
                  <a:pt x="4329239" y="614994"/>
                </a:cubicBezTo>
                <a:cubicBezTo>
                  <a:pt x="4351820" y="594466"/>
                  <a:pt x="4372396" y="571837"/>
                  <a:pt x="4393975" y="550258"/>
                </a:cubicBezTo>
                <a:lnTo>
                  <a:pt x="4442528" y="501706"/>
                </a:lnTo>
                <a:cubicBezTo>
                  <a:pt x="4453317" y="490917"/>
                  <a:pt x="4463174" y="479106"/>
                  <a:pt x="4474896" y="469338"/>
                </a:cubicBezTo>
                <a:cubicBezTo>
                  <a:pt x="4491080" y="455851"/>
                  <a:pt x="4508551" y="443775"/>
                  <a:pt x="4523448" y="428878"/>
                </a:cubicBezTo>
                <a:cubicBezTo>
                  <a:pt x="4532985" y="419341"/>
                  <a:pt x="4541112" y="408265"/>
                  <a:pt x="4547724" y="396510"/>
                </a:cubicBezTo>
                <a:cubicBezTo>
                  <a:pt x="4575933" y="346360"/>
                  <a:pt x="4595279" y="317026"/>
                  <a:pt x="4604368" y="267037"/>
                </a:cubicBezTo>
                <a:cubicBezTo>
                  <a:pt x="4607780" y="248272"/>
                  <a:pt x="4609763" y="229274"/>
                  <a:pt x="4612460" y="210393"/>
                </a:cubicBezTo>
                <a:lnTo>
                  <a:pt x="4563908" y="145656"/>
                </a:lnTo>
                <a:cubicBezTo>
                  <a:pt x="4555816" y="134867"/>
                  <a:pt x="4551695" y="119319"/>
                  <a:pt x="4539632" y="113288"/>
                </a:cubicBezTo>
                <a:cubicBezTo>
                  <a:pt x="4399717" y="43330"/>
                  <a:pt x="4573783" y="131915"/>
                  <a:pt x="4450620" y="64736"/>
                </a:cubicBezTo>
                <a:cubicBezTo>
                  <a:pt x="4434735" y="56071"/>
                  <a:pt x="4419551" y="45122"/>
                  <a:pt x="4402067" y="40460"/>
                </a:cubicBezTo>
                <a:cubicBezTo>
                  <a:pt x="4378466" y="34167"/>
                  <a:pt x="4353476" y="35398"/>
                  <a:pt x="4329239" y="32368"/>
                </a:cubicBezTo>
                <a:cubicBezTo>
                  <a:pt x="4310313" y="30002"/>
                  <a:pt x="4291360" y="27688"/>
                  <a:pt x="4272595" y="24276"/>
                </a:cubicBezTo>
                <a:cubicBezTo>
                  <a:pt x="4203357" y="11687"/>
                  <a:pt x="4282734" y="17535"/>
                  <a:pt x="4183582" y="8092"/>
                </a:cubicBezTo>
                <a:cubicBezTo>
                  <a:pt x="4145894" y="4503"/>
                  <a:pt x="4108057" y="2697"/>
                  <a:pt x="4070294" y="0"/>
                </a:cubicBezTo>
                <a:cubicBezTo>
                  <a:pt x="4021742" y="8092"/>
                  <a:pt x="3970073" y="5344"/>
                  <a:pt x="3924637" y="24276"/>
                </a:cubicBezTo>
                <a:cubicBezTo>
                  <a:pt x="3892269" y="37763"/>
                  <a:pt x="3861551" y="56231"/>
                  <a:pt x="3827533" y="64736"/>
                </a:cubicBezTo>
                <a:cubicBezTo>
                  <a:pt x="3749454" y="84256"/>
                  <a:pt x="3784608" y="76558"/>
                  <a:pt x="3722336" y="89012"/>
                </a:cubicBezTo>
                <a:cubicBezTo>
                  <a:pt x="3364307" y="83329"/>
                  <a:pt x="3324895" y="70583"/>
                  <a:pt x="3066882" y="89012"/>
                </a:cubicBezTo>
                <a:cubicBezTo>
                  <a:pt x="3023496" y="92111"/>
                  <a:pt x="2980101" y="96658"/>
                  <a:pt x="2937409" y="105196"/>
                </a:cubicBezTo>
                <a:cubicBezTo>
                  <a:pt x="2816696" y="129339"/>
                  <a:pt x="3022863" y="93651"/>
                  <a:pt x="2856489" y="121380"/>
                </a:cubicBezTo>
                <a:cubicBezTo>
                  <a:pt x="2798963" y="115628"/>
                  <a:pt x="2772590" y="114140"/>
                  <a:pt x="2718924" y="105196"/>
                </a:cubicBezTo>
                <a:cubicBezTo>
                  <a:pt x="2580141" y="82066"/>
                  <a:pt x="2762493" y="110836"/>
                  <a:pt x="2646096" y="89012"/>
                </a:cubicBezTo>
                <a:cubicBezTo>
                  <a:pt x="2613843" y="82965"/>
                  <a:pt x="2581671" y="75799"/>
                  <a:pt x="2548991" y="72828"/>
                </a:cubicBezTo>
                <a:cubicBezTo>
                  <a:pt x="2462863" y="64998"/>
                  <a:pt x="2290046" y="56644"/>
                  <a:pt x="2290046" y="56644"/>
                </a:cubicBezTo>
                <a:cubicBezTo>
                  <a:pt x="2235675" y="64411"/>
                  <a:pt x="2152040" y="74222"/>
                  <a:pt x="2095837" y="89012"/>
                </a:cubicBezTo>
                <a:cubicBezTo>
                  <a:pt x="2071090" y="95524"/>
                  <a:pt x="2047139" y="104771"/>
                  <a:pt x="2023009" y="113288"/>
                </a:cubicBezTo>
                <a:cubicBezTo>
                  <a:pt x="2001277" y="120958"/>
                  <a:pt x="1980706" y="132286"/>
                  <a:pt x="1958273" y="137564"/>
                </a:cubicBezTo>
                <a:cubicBezTo>
                  <a:pt x="1934497" y="143158"/>
                  <a:pt x="1909822" y="144132"/>
                  <a:pt x="1885444" y="145656"/>
                </a:cubicBezTo>
                <a:cubicBezTo>
                  <a:pt x="1823468" y="149530"/>
                  <a:pt x="1761330" y="150303"/>
                  <a:pt x="1699328" y="153748"/>
                </a:cubicBezTo>
                <a:cubicBezTo>
                  <a:pt x="1664213" y="155699"/>
                  <a:pt x="1629197" y="159143"/>
                  <a:pt x="1594131" y="161841"/>
                </a:cubicBezTo>
                <a:cubicBezTo>
                  <a:pt x="1580644" y="164538"/>
                  <a:pt x="1567304" y="168115"/>
                  <a:pt x="1553671" y="169933"/>
                </a:cubicBezTo>
                <a:cubicBezTo>
                  <a:pt x="1479782" y="179785"/>
                  <a:pt x="1400409" y="182044"/>
                  <a:pt x="1327094" y="186117"/>
                </a:cubicBezTo>
                <a:cubicBezTo>
                  <a:pt x="1319002" y="188814"/>
                  <a:pt x="1310328" y="190165"/>
                  <a:pt x="1302818" y="194209"/>
                </a:cubicBezTo>
                <a:cubicBezTo>
                  <a:pt x="1275122" y="209122"/>
                  <a:pt x="1251103" y="231078"/>
                  <a:pt x="1221897" y="242761"/>
                </a:cubicBezTo>
                <a:cubicBezTo>
                  <a:pt x="1208410" y="248156"/>
                  <a:pt x="1194711" y="253046"/>
                  <a:pt x="1181437" y="258945"/>
                </a:cubicBezTo>
                <a:cubicBezTo>
                  <a:pt x="1170414" y="263844"/>
                  <a:pt x="1160513" y="271314"/>
                  <a:pt x="1149069" y="275129"/>
                </a:cubicBezTo>
                <a:cubicBezTo>
                  <a:pt x="1126827" y="282543"/>
                  <a:pt x="1059735" y="289330"/>
                  <a:pt x="1043873" y="291313"/>
                </a:cubicBezTo>
                <a:cubicBezTo>
                  <a:pt x="1014202" y="299405"/>
                  <a:pt x="985160" y="310319"/>
                  <a:pt x="954860" y="315589"/>
                </a:cubicBezTo>
                <a:cubicBezTo>
                  <a:pt x="922860" y="321154"/>
                  <a:pt x="890103" y="320740"/>
                  <a:pt x="857756" y="323681"/>
                </a:cubicBezTo>
                <a:cubicBezTo>
                  <a:pt x="640658" y="343417"/>
                  <a:pt x="910458" y="328514"/>
                  <a:pt x="445062" y="339865"/>
                </a:cubicBezTo>
                <a:cubicBezTo>
                  <a:pt x="401904" y="347957"/>
                  <a:pt x="353713" y="342355"/>
                  <a:pt x="315589" y="364141"/>
                </a:cubicBezTo>
                <a:cubicBezTo>
                  <a:pt x="296708" y="374931"/>
                  <a:pt x="278036" y="386096"/>
                  <a:pt x="258945" y="396510"/>
                </a:cubicBezTo>
                <a:cubicBezTo>
                  <a:pt x="248355" y="402286"/>
                  <a:pt x="237122" y="406836"/>
                  <a:pt x="226577" y="412694"/>
                </a:cubicBezTo>
                <a:cubicBezTo>
                  <a:pt x="188225" y="434001"/>
                  <a:pt x="142843" y="464060"/>
                  <a:pt x="113289" y="493614"/>
                </a:cubicBezTo>
                <a:cubicBezTo>
                  <a:pt x="94407" y="512495"/>
                  <a:pt x="68586" y="526375"/>
                  <a:pt x="56644" y="550258"/>
                </a:cubicBezTo>
                <a:cubicBezTo>
                  <a:pt x="8555" y="646437"/>
                  <a:pt x="25721" y="602569"/>
                  <a:pt x="0" y="679731"/>
                </a:cubicBezTo>
                <a:cubicBezTo>
                  <a:pt x="5810" y="705878"/>
                  <a:pt x="11364" y="758672"/>
                  <a:pt x="32368" y="784927"/>
                </a:cubicBezTo>
                <a:cubicBezTo>
                  <a:pt x="46666" y="802799"/>
                  <a:pt x="65524" y="816544"/>
                  <a:pt x="80920" y="833479"/>
                </a:cubicBezTo>
                <a:cubicBezTo>
                  <a:pt x="92538" y="846259"/>
                  <a:pt x="102926" y="860123"/>
                  <a:pt x="113289" y="873940"/>
                </a:cubicBezTo>
                <a:cubicBezTo>
                  <a:pt x="151355" y="924694"/>
                  <a:pt x="113734" y="898661"/>
                  <a:pt x="194209" y="979136"/>
                </a:cubicBezTo>
                <a:cubicBezTo>
                  <a:pt x="207963" y="992890"/>
                  <a:pt x="226870" y="1000287"/>
                  <a:pt x="242761" y="1011504"/>
                </a:cubicBezTo>
                <a:cubicBezTo>
                  <a:pt x="272734" y="1032661"/>
                  <a:pt x="301801" y="1055084"/>
                  <a:pt x="331774" y="1076241"/>
                </a:cubicBezTo>
                <a:cubicBezTo>
                  <a:pt x="347665" y="1087458"/>
                  <a:pt x="362929" y="1099910"/>
                  <a:pt x="380326" y="1108609"/>
                </a:cubicBezTo>
                <a:cubicBezTo>
                  <a:pt x="417417" y="1127155"/>
                  <a:pt x="443597" y="1140857"/>
                  <a:pt x="485522" y="1157161"/>
                </a:cubicBezTo>
                <a:cubicBezTo>
                  <a:pt x="509372" y="1166436"/>
                  <a:pt x="533893" y="1173912"/>
                  <a:pt x="558351" y="1181437"/>
                </a:cubicBezTo>
                <a:cubicBezTo>
                  <a:pt x="654625" y="1211059"/>
                  <a:pt x="500825" y="1156867"/>
                  <a:pt x="647363" y="1205713"/>
                </a:cubicBezTo>
                <a:cubicBezTo>
                  <a:pt x="661143" y="1210306"/>
                  <a:pt x="673809" y="1218075"/>
                  <a:pt x="687823" y="1221897"/>
                </a:cubicBezTo>
                <a:cubicBezTo>
                  <a:pt x="703652" y="1226214"/>
                  <a:pt x="720388" y="1226300"/>
                  <a:pt x="736375" y="1229989"/>
                </a:cubicBezTo>
                <a:cubicBezTo>
                  <a:pt x="755509" y="1234405"/>
                  <a:pt x="774075" y="1241006"/>
                  <a:pt x="793020" y="1246173"/>
                </a:cubicBezTo>
                <a:cubicBezTo>
                  <a:pt x="833621" y="1257246"/>
                  <a:pt x="860123" y="1261212"/>
                  <a:pt x="906308" y="1270449"/>
                </a:cubicBezTo>
                <a:cubicBezTo>
                  <a:pt x="950442" y="1299871"/>
                  <a:pt x="918060" y="1282215"/>
                  <a:pt x="995320" y="1302818"/>
                </a:cubicBezTo>
                <a:cubicBezTo>
                  <a:pt x="1014294" y="1307878"/>
                  <a:pt x="1033156" y="1313359"/>
                  <a:pt x="1051965" y="1319002"/>
                </a:cubicBezTo>
                <a:cubicBezTo>
                  <a:pt x="1060135" y="1321453"/>
                  <a:pt x="1067827" y="1325692"/>
                  <a:pt x="1076241" y="1327094"/>
                </a:cubicBezTo>
                <a:cubicBezTo>
                  <a:pt x="1116504" y="1333804"/>
                  <a:pt x="1157161" y="1337883"/>
                  <a:pt x="1197621" y="1343278"/>
                </a:cubicBezTo>
                <a:cubicBezTo>
                  <a:pt x="1273529" y="1381232"/>
                  <a:pt x="1178548" y="1335649"/>
                  <a:pt x="1278542" y="1375646"/>
                </a:cubicBezTo>
                <a:cubicBezTo>
                  <a:pt x="1289742" y="1380126"/>
                  <a:pt x="1300437" y="1385845"/>
                  <a:pt x="1310910" y="1391830"/>
                </a:cubicBezTo>
                <a:cubicBezTo>
                  <a:pt x="1319354" y="1396655"/>
                  <a:pt x="1326299" y="1404064"/>
                  <a:pt x="1335186" y="1408014"/>
                </a:cubicBezTo>
                <a:cubicBezTo>
                  <a:pt x="1350775" y="1414942"/>
                  <a:pt x="1368149" y="1417270"/>
                  <a:pt x="1383738" y="1424198"/>
                </a:cubicBezTo>
                <a:cubicBezTo>
                  <a:pt x="1392625" y="1428148"/>
                  <a:pt x="1399512" y="1435659"/>
                  <a:pt x="1408014" y="1440382"/>
                </a:cubicBezTo>
                <a:cubicBezTo>
                  <a:pt x="1423831" y="1449169"/>
                  <a:pt x="1439526" y="1458572"/>
                  <a:pt x="1456566" y="1464658"/>
                </a:cubicBezTo>
                <a:cubicBezTo>
                  <a:pt x="1477513" y="1472139"/>
                  <a:pt x="1500201" y="1473808"/>
                  <a:pt x="1521303" y="1480842"/>
                </a:cubicBezTo>
                <a:cubicBezTo>
                  <a:pt x="1557895" y="1493039"/>
                  <a:pt x="1567980" y="1497780"/>
                  <a:pt x="1602223" y="1505118"/>
                </a:cubicBezTo>
                <a:cubicBezTo>
                  <a:pt x="1629120" y="1510882"/>
                  <a:pt x="1656457" y="1514631"/>
                  <a:pt x="1683143" y="1521302"/>
                </a:cubicBezTo>
                <a:cubicBezTo>
                  <a:pt x="1693933" y="1523999"/>
                  <a:pt x="1704606" y="1527213"/>
                  <a:pt x="1715512" y="1529394"/>
                </a:cubicBezTo>
                <a:cubicBezTo>
                  <a:pt x="1731601" y="1532612"/>
                  <a:pt x="1748147" y="1533507"/>
                  <a:pt x="1764064" y="1537487"/>
                </a:cubicBezTo>
                <a:lnTo>
                  <a:pt x="1836892" y="1561763"/>
                </a:lnTo>
                <a:cubicBezTo>
                  <a:pt x="1844984" y="1564460"/>
                  <a:pt x="1852804" y="1568182"/>
                  <a:pt x="1861168" y="1569855"/>
                </a:cubicBezTo>
                <a:cubicBezTo>
                  <a:pt x="1888142" y="1575250"/>
                  <a:pt x="1915993" y="1577340"/>
                  <a:pt x="1942089" y="1586039"/>
                </a:cubicBezTo>
                <a:lnTo>
                  <a:pt x="1958273" y="1602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06240" y="4385883"/>
            <a:ext cx="4491148" cy="1675052"/>
          </a:xfrm>
          <a:custGeom>
            <a:avLst/>
            <a:gdLst>
              <a:gd name="connsiteX0" fmla="*/ 2103997 w 4491148"/>
              <a:gd name="connsiteY0" fmla="*/ 0 h 1675052"/>
              <a:gd name="connsiteX1" fmla="*/ 2103997 w 4491148"/>
              <a:gd name="connsiteY1" fmla="*/ 0 h 1675052"/>
              <a:gd name="connsiteX2" fmla="*/ 2031169 w 4491148"/>
              <a:gd name="connsiteY2" fmla="*/ 16184 h 1675052"/>
              <a:gd name="connsiteX3" fmla="*/ 2006893 w 4491148"/>
              <a:gd name="connsiteY3" fmla="*/ 24276 h 1675052"/>
              <a:gd name="connsiteX4" fmla="*/ 1958341 w 4491148"/>
              <a:gd name="connsiteY4" fmla="*/ 72829 h 1675052"/>
              <a:gd name="connsiteX5" fmla="*/ 1942156 w 4491148"/>
              <a:gd name="connsiteY5" fmla="*/ 121381 h 1675052"/>
              <a:gd name="connsiteX6" fmla="*/ 1877420 w 4491148"/>
              <a:gd name="connsiteY6" fmla="*/ 178025 h 1675052"/>
              <a:gd name="connsiteX7" fmla="*/ 1804592 w 4491148"/>
              <a:gd name="connsiteY7" fmla="*/ 202301 h 1675052"/>
              <a:gd name="connsiteX8" fmla="*/ 1780316 w 4491148"/>
              <a:gd name="connsiteY8" fmla="*/ 210393 h 1675052"/>
              <a:gd name="connsiteX9" fmla="*/ 1747948 w 4491148"/>
              <a:gd name="connsiteY9" fmla="*/ 218485 h 1675052"/>
              <a:gd name="connsiteX10" fmla="*/ 1723672 w 4491148"/>
              <a:gd name="connsiteY10" fmla="*/ 226577 h 1675052"/>
              <a:gd name="connsiteX11" fmla="*/ 1132953 w 4491148"/>
              <a:gd name="connsiteY11" fmla="*/ 234669 h 1675052"/>
              <a:gd name="connsiteX12" fmla="*/ 1108677 w 4491148"/>
              <a:gd name="connsiteY12" fmla="*/ 242761 h 1675052"/>
              <a:gd name="connsiteX13" fmla="*/ 1003480 w 4491148"/>
              <a:gd name="connsiteY13" fmla="*/ 258945 h 1675052"/>
              <a:gd name="connsiteX14" fmla="*/ 623155 w 4491148"/>
              <a:gd name="connsiteY14" fmla="*/ 275129 h 1675052"/>
              <a:gd name="connsiteX15" fmla="*/ 453222 w 4491148"/>
              <a:gd name="connsiteY15" fmla="*/ 291313 h 1675052"/>
              <a:gd name="connsiteX16" fmla="*/ 275197 w 4491148"/>
              <a:gd name="connsiteY16" fmla="*/ 299405 h 1675052"/>
              <a:gd name="connsiteX17" fmla="*/ 242829 w 4491148"/>
              <a:gd name="connsiteY17" fmla="*/ 307498 h 1675052"/>
              <a:gd name="connsiteX18" fmla="*/ 170001 w 4491148"/>
              <a:gd name="connsiteY18" fmla="*/ 323682 h 1675052"/>
              <a:gd name="connsiteX19" fmla="*/ 145725 w 4491148"/>
              <a:gd name="connsiteY19" fmla="*/ 331774 h 1675052"/>
              <a:gd name="connsiteX20" fmla="*/ 89080 w 4491148"/>
              <a:gd name="connsiteY20" fmla="*/ 364142 h 1675052"/>
              <a:gd name="connsiteX21" fmla="*/ 56712 w 4491148"/>
              <a:gd name="connsiteY21" fmla="*/ 428878 h 1675052"/>
              <a:gd name="connsiteX22" fmla="*/ 40528 w 4491148"/>
              <a:gd name="connsiteY22" fmla="*/ 461246 h 1675052"/>
              <a:gd name="connsiteX23" fmla="*/ 32436 w 4491148"/>
              <a:gd name="connsiteY23" fmla="*/ 485522 h 1675052"/>
              <a:gd name="connsiteX24" fmla="*/ 32436 w 4491148"/>
              <a:gd name="connsiteY24" fmla="*/ 906308 h 1675052"/>
              <a:gd name="connsiteX25" fmla="*/ 16252 w 4491148"/>
              <a:gd name="connsiteY25" fmla="*/ 1068149 h 1675052"/>
              <a:gd name="connsiteX26" fmla="*/ 8160 w 4491148"/>
              <a:gd name="connsiteY26" fmla="*/ 1092425 h 1675052"/>
              <a:gd name="connsiteX27" fmla="*/ 8160 w 4491148"/>
              <a:gd name="connsiteY27" fmla="*/ 1278542 h 1675052"/>
              <a:gd name="connsiteX28" fmla="*/ 16252 w 4491148"/>
              <a:gd name="connsiteY28" fmla="*/ 1513211 h 1675052"/>
              <a:gd name="connsiteX29" fmla="*/ 72896 w 4491148"/>
              <a:gd name="connsiteY29" fmla="*/ 1577947 h 1675052"/>
              <a:gd name="connsiteX30" fmla="*/ 121448 w 4491148"/>
              <a:gd name="connsiteY30" fmla="*/ 1594131 h 1675052"/>
              <a:gd name="connsiteX31" fmla="*/ 153817 w 4491148"/>
              <a:gd name="connsiteY31" fmla="*/ 1602223 h 1675052"/>
              <a:gd name="connsiteX32" fmla="*/ 202369 w 4491148"/>
              <a:gd name="connsiteY32" fmla="*/ 1618407 h 1675052"/>
              <a:gd name="connsiteX33" fmla="*/ 259013 w 4491148"/>
              <a:gd name="connsiteY33" fmla="*/ 1626499 h 1675052"/>
              <a:gd name="connsiteX34" fmla="*/ 590787 w 4491148"/>
              <a:gd name="connsiteY34" fmla="*/ 1618407 h 1675052"/>
              <a:gd name="connsiteX35" fmla="*/ 687891 w 4491148"/>
              <a:gd name="connsiteY35" fmla="*/ 1602223 h 1675052"/>
              <a:gd name="connsiteX36" fmla="*/ 752627 w 4491148"/>
              <a:gd name="connsiteY36" fmla="*/ 1594131 h 1675052"/>
              <a:gd name="connsiteX37" fmla="*/ 1246241 w 4491148"/>
              <a:gd name="connsiteY37" fmla="*/ 1602223 h 1675052"/>
              <a:gd name="connsiteX38" fmla="*/ 1335254 w 4491148"/>
              <a:gd name="connsiteY38" fmla="*/ 1618407 h 1675052"/>
              <a:gd name="connsiteX39" fmla="*/ 1375714 w 4491148"/>
              <a:gd name="connsiteY39" fmla="*/ 1626499 h 1675052"/>
              <a:gd name="connsiteX40" fmla="*/ 1408082 w 4491148"/>
              <a:gd name="connsiteY40" fmla="*/ 1634591 h 1675052"/>
              <a:gd name="connsiteX41" fmla="*/ 1464726 w 4491148"/>
              <a:gd name="connsiteY41" fmla="*/ 1642683 h 1675052"/>
              <a:gd name="connsiteX42" fmla="*/ 1578015 w 4491148"/>
              <a:gd name="connsiteY42" fmla="*/ 1666959 h 1675052"/>
              <a:gd name="connsiteX43" fmla="*/ 1675119 w 4491148"/>
              <a:gd name="connsiteY43" fmla="*/ 1675052 h 1675052"/>
              <a:gd name="connsiteX44" fmla="*/ 1756040 w 4491148"/>
              <a:gd name="connsiteY44" fmla="*/ 1666959 h 1675052"/>
              <a:gd name="connsiteX45" fmla="*/ 1812684 w 4491148"/>
              <a:gd name="connsiteY45" fmla="*/ 1658867 h 1675052"/>
              <a:gd name="connsiteX46" fmla="*/ 1917880 w 4491148"/>
              <a:gd name="connsiteY46" fmla="*/ 1650775 h 1675052"/>
              <a:gd name="connsiteX47" fmla="*/ 1998801 w 4491148"/>
              <a:gd name="connsiteY47" fmla="*/ 1642683 h 1675052"/>
              <a:gd name="connsiteX48" fmla="*/ 2249654 w 4491148"/>
              <a:gd name="connsiteY48" fmla="*/ 1642683 h 1675052"/>
              <a:gd name="connsiteX49" fmla="*/ 2476231 w 4491148"/>
              <a:gd name="connsiteY49" fmla="*/ 1634591 h 1675052"/>
              <a:gd name="connsiteX50" fmla="*/ 2702808 w 4491148"/>
              <a:gd name="connsiteY50" fmla="*/ 1618407 h 1675052"/>
              <a:gd name="connsiteX51" fmla="*/ 2986029 w 4491148"/>
              <a:gd name="connsiteY51" fmla="*/ 1634591 h 1675052"/>
              <a:gd name="connsiteX52" fmla="*/ 3123594 w 4491148"/>
              <a:gd name="connsiteY52" fmla="*/ 1650775 h 1675052"/>
              <a:gd name="connsiteX53" fmla="*/ 3188330 w 4491148"/>
              <a:gd name="connsiteY53" fmla="*/ 1658867 h 1675052"/>
              <a:gd name="connsiteX54" fmla="*/ 3690036 w 4491148"/>
              <a:gd name="connsiteY54" fmla="*/ 1650775 h 1675052"/>
              <a:gd name="connsiteX55" fmla="*/ 3795233 w 4491148"/>
              <a:gd name="connsiteY55" fmla="*/ 1666959 h 1675052"/>
              <a:gd name="connsiteX56" fmla="*/ 3940889 w 4491148"/>
              <a:gd name="connsiteY56" fmla="*/ 1658867 h 1675052"/>
              <a:gd name="connsiteX57" fmla="*/ 3989441 w 4491148"/>
              <a:gd name="connsiteY57" fmla="*/ 1650775 h 1675052"/>
              <a:gd name="connsiteX58" fmla="*/ 4046086 w 4491148"/>
              <a:gd name="connsiteY58" fmla="*/ 1642683 h 1675052"/>
              <a:gd name="connsiteX59" fmla="*/ 4191742 w 4491148"/>
              <a:gd name="connsiteY59" fmla="*/ 1634591 h 1675052"/>
              <a:gd name="connsiteX60" fmla="*/ 4256479 w 4491148"/>
              <a:gd name="connsiteY60" fmla="*/ 1602223 h 1675052"/>
              <a:gd name="connsiteX61" fmla="*/ 4337399 w 4491148"/>
              <a:gd name="connsiteY61" fmla="*/ 1577947 h 1675052"/>
              <a:gd name="connsiteX62" fmla="*/ 4394043 w 4491148"/>
              <a:gd name="connsiteY62" fmla="*/ 1537487 h 1675052"/>
              <a:gd name="connsiteX63" fmla="*/ 4418319 w 4491148"/>
              <a:gd name="connsiteY63" fmla="*/ 1513211 h 1675052"/>
              <a:gd name="connsiteX64" fmla="*/ 4442595 w 4491148"/>
              <a:gd name="connsiteY64" fmla="*/ 1472751 h 1675052"/>
              <a:gd name="connsiteX65" fmla="*/ 4458779 w 4491148"/>
              <a:gd name="connsiteY65" fmla="*/ 1448475 h 1675052"/>
              <a:gd name="connsiteX66" fmla="*/ 4483056 w 4491148"/>
              <a:gd name="connsiteY66" fmla="*/ 1367554 h 1675052"/>
              <a:gd name="connsiteX67" fmla="*/ 4491148 w 4491148"/>
              <a:gd name="connsiteY67" fmla="*/ 1343278 h 1675052"/>
              <a:gd name="connsiteX68" fmla="*/ 4483056 w 4491148"/>
              <a:gd name="connsiteY68" fmla="*/ 1189529 h 1675052"/>
              <a:gd name="connsiteX69" fmla="*/ 4450687 w 4491148"/>
              <a:gd name="connsiteY69" fmla="*/ 1076241 h 1675052"/>
              <a:gd name="connsiteX70" fmla="*/ 4442595 w 4491148"/>
              <a:gd name="connsiteY70" fmla="*/ 1051965 h 1675052"/>
              <a:gd name="connsiteX71" fmla="*/ 4434503 w 4491148"/>
              <a:gd name="connsiteY71" fmla="*/ 1027689 h 1675052"/>
              <a:gd name="connsiteX72" fmla="*/ 4410227 w 4491148"/>
              <a:gd name="connsiteY72" fmla="*/ 962952 h 1675052"/>
              <a:gd name="connsiteX73" fmla="*/ 4394043 w 4491148"/>
              <a:gd name="connsiteY73" fmla="*/ 898216 h 1675052"/>
              <a:gd name="connsiteX74" fmla="*/ 4329307 w 4491148"/>
              <a:gd name="connsiteY74" fmla="*/ 817296 h 1675052"/>
              <a:gd name="connsiteX75" fmla="*/ 4272663 w 4491148"/>
              <a:gd name="connsiteY75" fmla="*/ 809204 h 1675052"/>
              <a:gd name="connsiteX76" fmla="*/ 3851877 w 4491148"/>
              <a:gd name="connsiteY76" fmla="*/ 793020 h 1675052"/>
              <a:gd name="connsiteX77" fmla="*/ 3787141 w 4491148"/>
              <a:gd name="connsiteY77" fmla="*/ 784928 h 1675052"/>
              <a:gd name="connsiteX78" fmla="*/ 3625300 w 4491148"/>
              <a:gd name="connsiteY78" fmla="*/ 768744 h 1675052"/>
              <a:gd name="connsiteX79" fmla="*/ 3552472 w 4491148"/>
              <a:gd name="connsiteY79" fmla="*/ 752559 h 1675052"/>
              <a:gd name="connsiteX80" fmla="*/ 3018397 w 4491148"/>
              <a:gd name="connsiteY80" fmla="*/ 760652 h 1675052"/>
              <a:gd name="connsiteX81" fmla="*/ 2929385 w 4491148"/>
              <a:gd name="connsiteY81" fmla="*/ 752559 h 1675052"/>
              <a:gd name="connsiteX82" fmla="*/ 2646164 w 4491148"/>
              <a:gd name="connsiteY82" fmla="*/ 744467 h 1675052"/>
              <a:gd name="connsiteX83" fmla="*/ 2516691 w 4491148"/>
              <a:gd name="connsiteY83" fmla="*/ 736375 h 1675052"/>
              <a:gd name="connsiteX84" fmla="*/ 2468139 w 4491148"/>
              <a:gd name="connsiteY84" fmla="*/ 712099 h 1675052"/>
              <a:gd name="connsiteX85" fmla="*/ 2443863 w 4491148"/>
              <a:gd name="connsiteY85" fmla="*/ 679731 h 1675052"/>
              <a:gd name="connsiteX86" fmla="*/ 2395310 w 4491148"/>
              <a:gd name="connsiteY86" fmla="*/ 614995 h 1675052"/>
              <a:gd name="connsiteX87" fmla="*/ 2371034 w 4491148"/>
              <a:gd name="connsiteY87" fmla="*/ 558351 h 1675052"/>
              <a:gd name="connsiteX88" fmla="*/ 2330574 w 4491148"/>
              <a:gd name="connsiteY88" fmla="*/ 445062 h 1675052"/>
              <a:gd name="connsiteX89" fmla="*/ 2314390 w 4491148"/>
              <a:gd name="connsiteY89" fmla="*/ 412694 h 1675052"/>
              <a:gd name="connsiteX90" fmla="*/ 2298206 w 4491148"/>
              <a:gd name="connsiteY90" fmla="*/ 388418 h 1675052"/>
              <a:gd name="connsiteX91" fmla="*/ 2282022 w 4491148"/>
              <a:gd name="connsiteY91" fmla="*/ 347958 h 1675052"/>
              <a:gd name="connsiteX92" fmla="*/ 2265838 w 4491148"/>
              <a:gd name="connsiteY92" fmla="*/ 315590 h 1675052"/>
              <a:gd name="connsiteX93" fmla="*/ 2241562 w 4491148"/>
              <a:gd name="connsiteY93" fmla="*/ 234669 h 1675052"/>
              <a:gd name="connsiteX94" fmla="*/ 2225378 w 4491148"/>
              <a:gd name="connsiteY94" fmla="*/ 202301 h 1675052"/>
              <a:gd name="connsiteX95" fmla="*/ 2209194 w 4491148"/>
              <a:gd name="connsiteY95" fmla="*/ 145657 h 1675052"/>
              <a:gd name="connsiteX96" fmla="*/ 2193010 w 4491148"/>
              <a:gd name="connsiteY96" fmla="*/ 113289 h 1675052"/>
              <a:gd name="connsiteX97" fmla="*/ 2152549 w 4491148"/>
              <a:gd name="connsiteY97" fmla="*/ 40460 h 1675052"/>
              <a:gd name="connsiteX98" fmla="*/ 2103997 w 4491148"/>
              <a:gd name="connsiteY98" fmla="*/ 24276 h 1675052"/>
              <a:gd name="connsiteX99" fmla="*/ 2103997 w 4491148"/>
              <a:gd name="connsiteY99" fmla="*/ 0 h 167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4491148" h="1675052">
                <a:moveTo>
                  <a:pt x="2103997" y="0"/>
                </a:moveTo>
                <a:lnTo>
                  <a:pt x="2103997" y="0"/>
                </a:lnTo>
                <a:cubicBezTo>
                  <a:pt x="2079721" y="5395"/>
                  <a:pt x="2055295" y="10153"/>
                  <a:pt x="2031169" y="16184"/>
                </a:cubicBezTo>
                <a:cubicBezTo>
                  <a:pt x="2022894" y="18253"/>
                  <a:pt x="2013626" y="19039"/>
                  <a:pt x="2006893" y="24276"/>
                </a:cubicBezTo>
                <a:cubicBezTo>
                  <a:pt x="1988827" y="38328"/>
                  <a:pt x="1958341" y="72829"/>
                  <a:pt x="1958341" y="72829"/>
                </a:cubicBezTo>
                <a:cubicBezTo>
                  <a:pt x="1952946" y="89013"/>
                  <a:pt x="1954219" y="109318"/>
                  <a:pt x="1942156" y="121381"/>
                </a:cubicBezTo>
                <a:cubicBezTo>
                  <a:pt x="1918759" y="144778"/>
                  <a:pt x="1907058" y="158267"/>
                  <a:pt x="1877420" y="178025"/>
                </a:cubicBezTo>
                <a:cubicBezTo>
                  <a:pt x="1845115" y="199562"/>
                  <a:pt x="1842783" y="192753"/>
                  <a:pt x="1804592" y="202301"/>
                </a:cubicBezTo>
                <a:cubicBezTo>
                  <a:pt x="1796317" y="204370"/>
                  <a:pt x="1788518" y="208050"/>
                  <a:pt x="1780316" y="210393"/>
                </a:cubicBezTo>
                <a:cubicBezTo>
                  <a:pt x="1769623" y="213448"/>
                  <a:pt x="1758641" y="215430"/>
                  <a:pt x="1747948" y="218485"/>
                </a:cubicBezTo>
                <a:cubicBezTo>
                  <a:pt x="1739746" y="220828"/>
                  <a:pt x="1732199" y="226353"/>
                  <a:pt x="1723672" y="226577"/>
                </a:cubicBezTo>
                <a:cubicBezTo>
                  <a:pt x="1526815" y="231757"/>
                  <a:pt x="1329859" y="231972"/>
                  <a:pt x="1132953" y="234669"/>
                </a:cubicBezTo>
                <a:cubicBezTo>
                  <a:pt x="1124861" y="237366"/>
                  <a:pt x="1116952" y="240692"/>
                  <a:pt x="1108677" y="242761"/>
                </a:cubicBezTo>
                <a:cubicBezTo>
                  <a:pt x="1074996" y="251181"/>
                  <a:pt x="1037429" y="255371"/>
                  <a:pt x="1003480" y="258945"/>
                </a:cubicBezTo>
                <a:cubicBezTo>
                  <a:pt x="852135" y="274876"/>
                  <a:pt x="832056" y="269326"/>
                  <a:pt x="623155" y="275129"/>
                </a:cubicBezTo>
                <a:cubicBezTo>
                  <a:pt x="560856" y="282051"/>
                  <a:pt x="517738" y="287518"/>
                  <a:pt x="453222" y="291313"/>
                </a:cubicBezTo>
                <a:cubicBezTo>
                  <a:pt x="393922" y="294801"/>
                  <a:pt x="334539" y="296708"/>
                  <a:pt x="275197" y="299405"/>
                </a:cubicBezTo>
                <a:cubicBezTo>
                  <a:pt x="264408" y="302103"/>
                  <a:pt x="253686" y="305085"/>
                  <a:pt x="242829" y="307498"/>
                </a:cubicBezTo>
                <a:cubicBezTo>
                  <a:pt x="205276" y="315844"/>
                  <a:pt x="204543" y="313813"/>
                  <a:pt x="170001" y="323682"/>
                </a:cubicBezTo>
                <a:cubicBezTo>
                  <a:pt x="161799" y="326025"/>
                  <a:pt x="153565" y="328414"/>
                  <a:pt x="145725" y="331774"/>
                </a:cubicBezTo>
                <a:cubicBezTo>
                  <a:pt x="116976" y="344095"/>
                  <a:pt x="113462" y="347887"/>
                  <a:pt x="89080" y="364142"/>
                </a:cubicBezTo>
                <a:lnTo>
                  <a:pt x="56712" y="428878"/>
                </a:lnTo>
                <a:cubicBezTo>
                  <a:pt x="51317" y="439667"/>
                  <a:pt x="44343" y="449802"/>
                  <a:pt x="40528" y="461246"/>
                </a:cubicBezTo>
                <a:lnTo>
                  <a:pt x="32436" y="485522"/>
                </a:lnTo>
                <a:cubicBezTo>
                  <a:pt x="40872" y="747048"/>
                  <a:pt x="45513" y="683993"/>
                  <a:pt x="32436" y="906308"/>
                </a:cubicBezTo>
                <a:cubicBezTo>
                  <a:pt x="30081" y="946336"/>
                  <a:pt x="25413" y="1022345"/>
                  <a:pt x="16252" y="1068149"/>
                </a:cubicBezTo>
                <a:cubicBezTo>
                  <a:pt x="14579" y="1076513"/>
                  <a:pt x="10857" y="1084333"/>
                  <a:pt x="8160" y="1092425"/>
                </a:cubicBezTo>
                <a:cubicBezTo>
                  <a:pt x="-5488" y="1242552"/>
                  <a:pt x="445" y="1120384"/>
                  <a:pt x="8160" y="1278542"/>
                </a:cubicBezTo>
                <a:cubicBezTo>
                  <a:pt x="11973" y="1356719"/>
                  <a:pt x="9568" y="1435227"/>
                  <a:pt x="16252" y="1513211"/>
                </a:cubicBezTo>
                <a:cubicBezTo>
                  <a:pt x="20885" y="1567268"/>
                  <a:pt x="30343" y="1562473"/>
                  <a:pt x="72896" y="1577947"/>
                </a:cubicBezTo>
                <a:cubicBezTo>
                  <a:pt x="88928" y="1583777"/>
                  <a:pt x="105108" y="1589229"/>
                  <a:pt x="121448" y="1594131"/>
                </a:cubicBezTo>
                <a:cubicBezTo>
                  <a:pt x="132101" y="1597327"/>
                  <a:pt x="143164" y="1599027"/>
                  <a:pt x="153817" y="1602223"/>
                </a:cubicBezTo>
                <a:cubicBezTo>
                  <a:pt x="170157" y="1607125"/>
                  <a:pt x="185746" y="1614571"/>
                  <a:pt x="202369" y="1618407"/>
                </a:cubicBezTo>
                <a:cubicBezTo>
                  <a:pt x="220954" y="1622696"/>
                  <a:pt x="240132" y="1623802"/>
                  <a:pt x="259013" y="1626499"/>
                </a:cubicBezTo>
                <a:lnTo>
                  <a:pt x="590787" y="1618407"/>
                </a:lnTo>
                <a:cubicBezTo>
                  <a:pt x="631425" y="1616714"/>
                  <a:pt x="650089" y="1608039"/>
                  <a:pt x="687891" y="1602223"/>
                </a:cubicBezTo>
                <a:cubicBezTo>
                  <a:pt x="709385" y="1598916"/>
                  <a:pt x="731048" y="1596828"/>
                  <a:pt x="752627" y="1594131"/>
                </a:cubicBezTo>
                <a:lnTo>
                  <a:pt x="1246241" y="1602223"/>
                </a:lnTo>
                <a:cubicBezTo>
                  <a:pt x="1286659" y="1603412"/>
                  <a:pt x="1300263" y="1610631"/>
                  <a:pt x="1335254" y="1618407"/>
                </a:cubicBezTo>
                <a:cubicBezTo>
                  <a:pt x="1348680" y="1621391"/>
                  <a:pt x="1362288" y="1623515"/>
                  <a:pt x="1375714" y="1626499"/>
                </a:cubicBezTo>
                <a:cubicBezTo>
                  <a:pt x="1386571" y="1628912"/>
                  <a:pt x="1397140" y="1632602"/>
                  <a:pt x="1408082" y="1634591"/>
                </a:cubicBezTo>
                <a:cubicBezTo>
                  <a:pt x="1426847" y="1638003"/>
                  <a:pt x="1446023" y="1638943"/>
                  <a:pt x="1464726" y="1642683"/>
                </a:cubicBezTo>
                <a:cubicBezTo>
                  <a:pt x="1531024" y="1655942"/>
                  <a:pt x="1518112" y="1660303"/>
                  <a:pt x="1578015" y="1666959"/>
                </a:cubicBezTo>
                <a:cubicBezTo>
                  <a:pt x="1610297" y="1670546"/>
                  <a:pt x="1642751" y="1672354"/>
                  <a:pt x="1675119" y="1675052"/>
                </a:cubicBezTo>
                <a:lnTo>
                  <a:pt x="1756040" y="1666959"/>
                </a:lnTo>
                <a:cubicBezTo>
                  <a:pt x="1774982" y="1664730"/>
                  <a:pt x="1793706" y="1660765"/>
                  <a:pt x="1812684" y="1658867"/>
                </a:cubicBezTo>
                <a:cubicBezTo>
                  <a:pt x="1847678" y="1655368"/>
                  <a:pt x="1882843" y="1653822"/>
                  <a:pt x="1917880" y="1650775"/>
                </a:cubicBezTo>
                <a:cubicBezTo>
                  <a:pt x="1944886" y="1648427"/>
                  <a:pt x="1971827" y="1645380"/>
                  <a:pt x="1998801" y="1642683"/>
                </a:cubicBezTo>
                <a:cubicBezTo>
                  <a:pt x="2107062" y="1615618"/>
                  <a:pt x="1986041" y="1642683"/>
                  <a:pt x="2249654" y="1642683"/>
                </a:cubicBezTo>
                <a:cubicBezTo>
                  <a:pt x="2325228" y="1642683"/>
                  <a:pt x="2400705" y="1637288"/>
                  <a:pt x="2476231" y="1634591"/>
                </a:cubicBezTo>
                <a:cubicBezTo>
                  <a:pt x="2519438" y="1630990"/>
                  <a:pt x="2670044" y="1617765"/>
                  <a:pt x="2702808" y="1618407"/>
                </a:cubicBezTo>
                <a:cubicBezTo>
                  <a:pt x="2797351" y="1620261"/>
                  <a:pt x="2891622" y="1629196"/>
                  <a:pt x="2986029" y="1634591"/>
                </a:cubicBezTo>
                <a:cubicBezTo>
                  <a:pt x="3066159" y="1650617"/>
                  <a:pt x="2994314" y="1637847"/>
                  <a:pt x="3123594" y="1650775"/>
                </a:cubicBezTo>
                <a:cubicBezTo>
                  <a:pt x="3145233" y="1652939"/>
                  <a:pt x="3166751" y="1656170"/>
                  <a:pt x="3188330" y="1658867"/>
                </a:cubicBezTo>
                <a:lnTo>
                  <a:pt x="3690036" y="1650775"/>
                </a:lnTo>
                <a:cubicBezTo>
                  <a:pt x="3752620" y="1650775"/>
                  <a:pt x="3753680" y="1653108"/>
                  <a:pt x="3795233" y="1666959"/>
                </a:cubicBezTo>
                <a:cubicBezTo>
                  <a:pt x="3843785" y="1664262"/>
                  <a:pt x="3892430" y="1662905"/>
                  <a:pt x="3940889" y="1658867"/>
                </a:cubicBezTo>
                <a:cubicBezTo>
                  <a:pt x="3957240" y="1657504"/>
                  <a:pt x="3973225" y="1653270"/>
                  <a:pt x="3989441" y="1650775"/>
                </a:cubicBezTo>
                <a:cubicBezTo>
                  <a:pt x="4008293" y="1647875"/>
                  <a:pt x="4027073" y="1644204"/>
                  <a:pt x="4046086" y="1642683"/>
                </a:cubicBezTo>
                <a:cubicBezTo>
                  <a:pt x="4094558" y="1638805"/>
                  <a:pt x="4143190" y="1637288"/>
                  <a:pt x="4191742" y="1634591"/>
                </a:cubicBezTo>
                <a:cubicBezTo>
                  <a:pt x="4213321" y="1623802"/>
                  <a:pt x="4233073" y="1608074"/>
                  <a:pt x="4256479" y="1602223"/>
                </a:cubicBezTo>
                <a:cubicBezTo>
                  <a:pt x="4274573" y="1597700"/>
                  <a:pt x="4325578" y="1585827"/>
                  <a:pt x="4337399" y="1577947"/>
                </a:cubicBezTo>
                <a:cubicBezTo>
                  <a:pt x="4356611" y="1565139"/>
                  <a:pt x="4376478" y="1552543"/>
                  <a:pt x="4394043" y="1537487"/>
                </a:cubicBezTo>
                <a:cubicBezTo>
                  <a:pt x="4402732" y="1530039"/>
                  <a:pt x="4411453" y="1522366"/>
                  <a:pt x="4418319" y="1513211"/>
                </a:cubicBezTo>
                <a:cubicBezTo>
                  <a:pt x="4427756" y="1500629"/>
                  <a:pt x="4434259" y="1486088"/>
                  <a:pt x="4442595" y="1472751"/>
                </a:cubicBezTo>
                <a:cubicBezTo>
                  <a:pt x="4447749" y="1464504"/>
                  <a:pt x="4454829" y="1457362"/>
                  <a:pt x="4458779" y="1448475"/>
                </a:cubicBezTo>
                <a:cubicBezTo>
                  <a:pt x="4474165" y="1413857"/>
                  <a:pt x="4473640" y="1400510"/>
                  <a:pt x="4483056" y="1367554"/>
                </a:cubicBezTo>
                <a:cubicBezTo>
                  <a:pt x="4485399" y="1359352"/>
                  <a:pt x="4488451" y="1351370"/>
                  <a:pt x="4491148" y="1343278"/>
                </a:cubicBezTo>
                <a:cubicBezTo>
                  <a:pt x="4488451" y="1292028"/>
                  <a:pt x="4487318" y="1240672"/>
                  <a:pt x="4483056" y="1189529"/>
                </a:cubicBezTo>
                <a:cubicBezTo>
                  <a:pt x="4480142" y="1154566"/>
                  <a:pt x="4460342" y="1105205"/>
                  <a:pt x="4450687" y="1076241"/>
                </a:cubicBezTo>
                <a:lnTo>
                  <a:pt x="4442595" y="1051965"/>
                </a:lnTo>
                <a:cubicBezTo>
                  <a:pt x="4439898" y="1043873"/>
                  <a:pt x="4437671" y="1035609"/>
                  <a:pt x="4434503" y="1027689"/>
                </a:cubicBezTo>
                <a:cubicBezTo>
                  <a:pt x="4427493" y="1010163"/>
                  <a:pt x="4415665" y="982890"/>
                  <a:pt x="4410227" y="962952"/>
                </a:cubicBezTo>
                <a:cubicBezTo>
                  <a:pt x="4404375" y="941493"/>
                  <a:pt x="4406381" y="916723"/>
                  <a:pt x="4394043" y="898216"/>
                </a:cubicBezTo>
                <a:cubicBezTo>
                  <a:pt x="4383886" y="882981"/>
                  <a:pt x="4351365" y="827322"/>
                  <a:pt x="4329307" y="817296"/>
                </a:cubicBezTo>
                <a:cubicBezTo>
                  <a:pt x="4311944" y="809404"/>
                  <a:pt x="4291641" y="811102"/>
                  <a:pt x="4272663" y="809204"/>
                </a:cubicBezTo>
                <a:cubicBezTo>
                  <a:pt x="4127755" y="794713"/>
                  <a:pt x="4007508" y="797011"/>
                  <a:pt x="3851877" y="793020"/>
                </a:cubicBezTo>
                <a:cubicBezTo>
                  <a:pt x="3830298" y="790323"/>
                  <a:pt x="3808780" y="787092"/>
                  <a:pt x="3787141" y="784928"/>
                </a:cubicBezTo>
                <a:cubicBezTo>
                  <a:pt x="3709185" y="777132"/>
                  <a:pt x="3694935" y="779457"/>
                  <a:pt x="3625300" y="768744"/>
                </a:cubicBezTo>
                <a:cubicBezTo>
                  <a:pt x="3598582" y="764634"/>
                  <a:pt x="3578253" y="759005"/>
                  <a:pt x="3552472" y="752559"/>
                </a:cubicBezTo>
                <a:lnTo>
                  <a:pt x="3018397" y="760652"/>
                </a:lnTo>
                <a:cubicBezTo>
                  <a:pt x="2988604" y="760652"/>
                  <a:pt x="2959150" y="753853"/>
                  <a:pt x="2929385" y="752559"/>
                </a:cubicBezTo>
                <a:cubicBezTo>
                  <a:pt x="2835029" y="748456"/>
                  <a:pt x="2740571" y="747164"/>
                  <a:pt x="2646164" y="744467"/>
                </a:cubicBezTo>
                <a:cubicBezTo>
                  <a:pt x="2603006" y="741770"/>
                  <a:pt x="2559695" y="740902"/>
                  <a:pt x="2516691" y="736375"/>
                </a:cubicBezTo>
                <a:cubicBezTo>
                  <a:pt x="2501980" y="734826"/>
                  <a:pt x="2478087" y="722047"/>
                  <a:pt x="2468139" y="712099"/>
                </a:cubicBezTo>
                <a:cubicBezTo>
                  <a:pt x="2458602" y="702562"/>
                  <a:pt x="2451597" y="690780"/>
                  <a:pt x="2443863" y="679731"/>
                </a:cubicBezTo>
                <a:cubicBezTo>
                  <a:pt x="2401164" y="618732"/>
                  <a:pt x="2427642" y="647325"/>
                  <a:pt x="2395310" y="614995"/>
                </a:cubicBezTo>
                <a:cubicBezTo>
                  <a:pt x="2370480" y="515676"/>
                  <a:pt x="2405961" y="642177"/>
                  <a:pt x="2371034" y="558351"/>
                </a:cubicBezTo>
                <a:cubicBezTo>
                  <a:pt x="2302113" y="392940"/>
                  <a:pt x="2378996" y="554012"/>
                  <a:pt x="2330574" y="445062"/>
                </a:cubicBezTo>
                <a:cubicBezTo>
                  <a:pt x="2325675" y="434039"/>
                  <a:pt x="2320375" y="423167"/>
                  <a:pt x="2314390" y="412694"/>
                </a:cubicBezTo>
                <a:cubicBezTo>
                  <a:pt x="2309565" y="404250"/>
                  <a:pt x="2302555" y="397117"/>
                  <a:pt x="2298206" y="388418"/>
                </a:cubicBezTo>
                <a:cubicBezTo>
                  <a:pt x="2291710" y="375426"/>
                  <a:pt x="2287921" y="361232"/>
                  <a:pt x="2282022" y="347958"/>
                </a:cubicBezTo>
                <a:cubicBezTo>
                  <a:pt x="2277123" y="336935"/>
                  <a:pt x="2271233" y="326379"/>
                  <a:pt x="2265838" y="315590"/>
                </a:cubicBezTo>
                <a:cubicBezTo>
                  <a:pt x="2260030" y="292358"/>
                  <a:pt x="2251413" y="254371"/>
                  <a:pt x="2241562" y="234669"/>
                </a:cubicBezTo>
                <a:cubicBezTo>
                  <a:pt x="2236167" y="223880"/>
                  <a:pt x="2230130" y="213389"/>
                  <a:pt x="2225378" y="202301"/>
                </a:cubicBezTo>
                <a:cubicBezTo>
                  <a:pt x="2205815" y="156654"/>
                  <a:pt x="2229726" y="200408"/>
                  <a:pt x="2209194" y="145657"/>
                </a:cubicBezTo>
                <a:cubicBezTo>
                  <a:pt x="2204958" y="134362"/>
                  <a:pt x="2197490" y="124489"/>
                  <a:pt x="2193010" y="113289"/>
                </a:cubicBezTo>
                <a:cubicBezTo>
                  <a:pt x="2180497" y="82007"/>
                  <a:pt x="2183997" y="57931"/>
                  <a:pt x="2152549" y="40460"/>
                </a:cubicBezTo>
                <a:cubicBezTo>
                  <a:pt x="2137636" y="32175"/>
                  <a:pt x="2119255" y="31905"/>
                  <a:pt x="2103997" y="24276"/>
                </a:cubicBezTo>
                <a:lnTo>
                  <a:pt x="21039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9768" y="3918517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impossible</a:t>
            </a:r>
            <a:endParaRPr lang="en-US" sz="2400" b="1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584772" y="3018329"/>
            <a:ext cx="3843717" cy="2335392"/>
          </a:xfrm>
          <a:custGeom>
            <a:avLst/>
            <a:gdLst>
              <a:gd name="connsiteX0" fmla="*/ 0 w 3843717"/>
              <a:gd name="connsiteY0" fmla="*/ 404602 h 2335392"/>
              <a:gd name="connsiteX1" fmla="*/ 0 w 3843717"/>
              <a:gd name="connsiteY1" fmla="*/ 404602 h 2335392"/>
              <a:gd name="connsiteX2" fmla="*/ 8092 w 3843717"/>
              <a:gd name="connsiteY2" fmla="*/ 542167 h 2335392"/>
              <a:gd name="connsiteX3" fmla="*/ 16184 w 3843717"/>
              <a:gd name="connsiteY3" fmla="*/ 574535 h 2335392"/>
              <a:gd name="connsiteX4" fmla="*/ 24276 w 3843717"/>
              <a:gd name="connsiteY4" fmla="*/ 793020 h 2335392"/>
              <a:gd name="connsiteX5" fmla="*/ 40460 w 3843717"/>
              <a:gd name="connsiteY5" fmla="*/ 857756 h 2335392"/>
              <a:gd name="connsiteX6" fmla="*/ 48552 w 3843717"/>
              <a:gd name="connsiteY6" fmla="*/ 890124 h 2335392"/>
              <a:gd name="connsiteX7" fmla="*/ 56644 w 3843717"/>
              <a:gd name="connsiteY7" fmla="*/ 1011505 h 2335392"/>
              <a:gd name="connsiteX8" fmla="*/ 72828 w 3843717"/>
              <a:gd name="connsiteY8" fmla="*/ 1060057 h 2335392"/>
              <a:gd name="connsiteX9" fmla="*/ 64736 w 3843717"/>
              <a:gd name="connsiteY9" fmla="*/ 1221898 h 2335392"/>
              <a:gd name="connsiteX10" fmla="*/ 48552 w 3843717"/>
              <a:gd name="connsiteY10" fmla="*/ 1294726 h 2335392"/>
              <a:gd name="connsiteX11" fmla="*/ 24276 w 3843717"/>
              <a:gd name="connsiteY11" fmla="*/ 1310910 h 2335392"/>
              <a:gd name="connsiteX12" fmla="*/ 8092 w 3843717"/>
              <a:gd name="connsiteY12" fmla="*/ 1537487 h 2335392"/>
              <a:gd name="connsiteX13" fmla="*/ 24276 w 3843717"/>
              <a:gd name="connsiteY13" fmla="*/ 1699328 h 2335392"/>
              <a:gd name="connsiteX14" fmla="*/ 32368 w 3843717"/>
              <a:gd name="connsiteY14" fmla="*/ 1723604 h 2335392"/>
              <a:gd name="connsiteX15" fmla="*/ 89012 w 3843717"/>
              <a:gd name="connsiteY15" fmla="*/ 1772156 h 2335392"/>
              <a:gd name="connsiteX16" fmla="*/ 137564 w 3843717"/>
              <a:gd name="connsiteY16" fmla="*/ 1788340 h 2335392"/>
              <a:gd name="connsiteX17" fmla="*/ 250853 w 3843717"/>
              <a:gd name="connsiteY17" fmla="*/ 1804524 h 2335392"/>
              <a:gd name="connsiteX18" fmla="*/ 356049 w 3843717"/>
              <a:gd name="connsiteY18" fmla="*/ 1820708 h 2335392"/>
              <a:gd name="connsiteX19" fmla="*/ 412694 w 3843717"/>
              <a:gd name="connsiteY19" fmla="*/ 1836892 h 2335392"/>
              <a:gd name="connsiteX20" fmla="*/ 461246 w 3843717"/>
              <a:gd name="connsiteY20" fmla="*/ 1844984 h 2335392"/>
              <a:gd name="connsiteX21" fmla="*/ 493614 w 3843717"/>
              <a:gd name="connsiteY21" fmla="*/ 1853076 h 2335392"/>
              <a:gd name="connsiteX22" fmla="*/ 687823 w 3843717"/>
              <a:gd name="connsiteY22" fmla="*/ 1869260 h 2335392"/>
              <a:gd name="connsiteX23" fmla="*/ 752559 w 3843717"/>
              <a:gd name="connsiteY23" fmla="*/ 1877352 h 2335392"/>
              <a:gd name="connsiteX24" fmla="*/ 776835 w 3843717"/>
              <a:gd name="connsiteY24" fmla="*/ 1885444 h 2335392"/>
              <a:gd name="connsiteX25" fmla="*/ 809203 w 3843717"/>
              <a:gd name="connsiteY25" fmla="*/ 1893536 h 2335392"/>
              <a:gd name="connsiteX26" fmla="*/ 865848 w 3843717"/>
              <a:gd name="connsiteY26" fmla="*/ 1901629 h 2335392"/>
              <a:gd name="connsiteX27" fmla="*/ 898216 w 3843717"/>
              <a:gd name="connsiteY27" fmla="*/ 1909721 h 2335392"/>
              <a:gd name="connsiteX28" fmla="*/ 1003412 w 3843717"/>
              <a:gd name="connsiteY28" fmla="*/ 1925905 h 2335392"/>
              <a:gd name="connsiteX29" fmla="*/ 1060056 w 3843717"/>
              <a:gd name="connsiteY29" fmla="*/ 1942089 h 2335392"/>
              <a:gd name="connsiteX30" fmla="*/ 1092425 w 3843717"/>
              <a:gd name="connsiteY30" fmla="*/ 1950181 h 2335392"/>
              <a:gd name="connsiteX31" fmla="*/ 1124793 w 3843717"/>
              <a:gd name="connsiteY31" fmla="*/ 1966365 h 2335392"/>
              <a:gd name="connsiteX32" fmla="*/ 1149069 w 3843717"/>
              <a:gd name="connsiteY32" fmla="*/ 1982549 h 2335392"/>
              <a:gd name="connsiteX33" fmla="*/ 1302817 w 3843717"/>
              <a:gd name="connsiteY33" fmla="*/ 1998733 h 2335392"/>
              <a:gd name="connsiteX34" fmla="*/ 1464658 w 3843717"/>
              <a:gd name="connsiteY34" fmla="*/ 2023009 h 2335392"/>
              <a:gd name="connsiteX35" fmla="*/ 1772156 w 3843717"/>
              <a:gd name="connsiteY35" fmla="*/ 2039193 h 2335392"/>
              <a:gd name="connsiteX36" fmla="*/ 1861168 w 3843717"/>
              <a:gd name="connsiteY36" fmla="*/ 2063469 h 2335392"/>
              <a:gd name="connsiteX37" fmla="*/ 1917812 w 3843717"/>
              <a:gd name="connsiteY37" fmla="*/ 2087745 h 2335392"/>
              <a:gd name="connsiteX38" fmla="*/ 1966364 w 3843717"/>
              <a:gd name="connsiteY38" fmla="*/ 2103929 h 2335392"/>
              <a:gd name="connsiteX39" fmla="*/ 1990640 w 3843717"/>
              <a:gd name="connsiteY39" fmla="*/ 2112021 h 2335392"/>
              <a:gd name="connsiteX40" fmla="*/ 2006825 w 3843717"/>
              <a:gd name="connsiteY40" fmla="*/ 2128206 h 2335392"/>
              <a:gd name="connsiteX41" fmla="*/ 2063469 w 3843717"/>
              <a:gd name="connsiteY41" fmla="*/ 2144390 h 2335392"/>
              <a:gd name="connsiteX42" fmla="*/ 2087745 w 3843717"/>
              <a:gd name="connsiteY42" fmla="*/ 2152482 h 2335392"/>
              <a:gd name="connsiteX43" fmla="*/ 2168665 w 3843717"/>
              <a:gd name="connsiteY43" fmla="*/ 2168666 h 2335392"/>
              <a:gd name="connsiteX44" fmla="*/ 2217217 w 3843717"/>
              <a:gd name="connsiteY44" fmla="*/ 2184850 h 2335392"/>
              <a:gd name="connsiteX45" fmla="*/ 2281954 w 3843717"/>
              <a:gd name="connsiteY45" fmla="*/ 2217218 h 2335392"/>
              <a:gd name="connsiteX46" fmla="*/ 2330506 w 3843717"/>
              <a:gd name="connsiteY46" fmla="*/ 2233402 h 2335392"/>
              <a:gd name="connsiteX47" fmla="*/ 2403334 w 3843717"/>
              <a:gd name="connsiteY47" fmla="*/ 2249586 h 2335392"/>
              <a:gd name="connsiteX48" fmla="*/ 2435702 w 3843717"/>
              <a:gd name="connsiteY48" fmla="*/ 2257678 h 2335392"/>
              <a:gd name="connsiteX49" fmla="*/ 2459979 w 3843717"/>
              <a:gd name="connsiteY49" fmla="*/ 2265770 h 2335392"/>
              <a:gd name="connsiteX50" fmla="*/ 2508531 w 3843717"/>
              <a:gd name="connsiteY50" fmla="*/ 2273862 h 2335392"/>
              <a:gd name="connsiteX51" fmla="*/ 2581359 w 3843717"/>
              <a:gd name="connsiteY51" fmla="*/ 2298138 h 2335392"/>
              <a:gd name="connsiteX52" fmla="*/ 2727016 w 3843717"/>
              <a:gd name="connsiteY52" fmla="*/ 2314322 h 2335392"/>
              <a:gd name="connsiteX53" fmla="*/ 3010237 w 3843717"/>
              <a:gd name="connsiteY53" fmla="*/ 2330506 h 2335392"/>
              <a:gd name="connsiteX54" fmla="*/ 3050697 w 3843717"/>
              <a:gd name="connsiteY54" fmla="*/ 2322414 h 2335392"/>
              <a:gd name="connsiteX55" fmla="*/ 3083065 w 3843717"/>
              <a:gd name="connsiteY55" fmla="*/ 2306230 h 2335392"/>
              <a:gd name="connsiteX56" fmla="*/ 3107341 w 3843717"/>
              <a:gd name="connsiteY56" fmla="*/ 2298138 h 2335392"/>
              <a:gd name="connsiteX57" fmla="*/ 3131617 w 3843717"/>
              <a:gd name="connsiteY57" fmla="*/ 2281954 h 2335392"/>
              <a:gd name="connsiteX58" fmla="*/ 3220630 w 3843717"/>
              <a:gd name="connsiteY58" fmla="*/ 2249586 h 2335392"/>
              <a:gd name="connsiteX59" fmla="*/ 3277274 w 3843717"/>
              <a:gd name="connsiteY59" fmla="*/ 2217218 h 2335392"/>
              <a:gd name="connsiteX60" fmla="*/ 3317734 w 3843717"/>
              <a:gd name="connsiteY60" fmla="*/ 2209126 h 2335392"/>
              <a:gd name="connsiteX61" fmla="*/ 3350102 w 3843717"/>
              <a:gd name="connsiteY61" fmla="*/ 2201034 h 2335392"/>
              <a:gd name="connsiteX62" fmla="*/ 3406747 w 3843717"/>
              <a:gd name="connsiteY62" fmla="*/ 2192942 h 2335392"/>
              <a:gd name="connsiteX63" fmla="*/ 3439115 w 3843717"/>
              <a:gd name="connsiteY63" fmla="*/ 2184850 h 2335392"/>
              <a:gd name="connsiteX64" fmla="*/ 3495759 w 3843717"/>
              <a:gd name="connsiteY64" fmla="*/ 2176758 h 2335392"/>
              <a:gd name="connsiteX65" fmla="*/ 3544311 w 3843717"/>
              <a:gd name="connsiteY65" fmla="*/ 2120113 h 2335392"/>
              <a:gd name="connsiteX66" fmla="*/ 3568587 w 3843717"/>
              <a:gd name="connsiteY66" fmla="*/ 2103929 h 2335392"/>
              <a:gd name="connsiteX67" fmla="*/ 3576679 w 3843717"/>
              <a:gd name="connsiteY67" fmla="*/ 2079653 h 2335392"/>
              <a:gd name="connsiteX68" fmla="*/ 3592864 w 3843717"/>
              <a:gd name="connsiteY68" fmla="*/ 2047285 h 2335392"/>
              <a:gd name="connsiteX69" fmla="*/ 3600956 w 3843717"/>
              <a:gd name="connsiteY69" fmla="*/ 2014917 h 2335392"/>
              <a:gd name="connsiteX70" fmla="*/ 3633324 w 3843717"/>
              <a:gd name="connsiteY70" fmla="*/ 1950181 h 2335392"/>
              <a:gd name="connsiteX71" fmla="*/ 3649508 w 3843717"/>
              <a:gd name="connsiteY71" fmla="*/ 1788340 h 2335392"/>
              <a:gd name="connsiteX72" fmla="*/ 3657600 w 3843717"/>
              <a:gd name="connsiteY72" fmla="*/ 1755972 h 2335392"/>
              <a:gd name="connsiteX73" fmla="*/ 3689968 w 3843717"/>
              <a:gd name="connsiteY73" fmla="*/ 1707420 h 2335392"/>
              <a:gd name="connsiteX74" fmla="*/ 3738520 w 3843717"/>
              <a:gd name="connsiteY74" fmla="*/ 1602223 h 2335392"/>
              <a:gd name="connsiteX75" fmla="*/ 3746612 w 3843717"/>
              <a:gd name="connsiteY75" fmla="*/ 1577947 h 2335392"/>
              <a:gd name="connsiteX76" fmla="*/ 3770888 w 3843717"/>
              <a:gd name="connsiteY76" fmla="*/ 1513211 h 2335392"/>
              <a:gd name="connsiteX77" fmla="*/ 3778980 w 3843717"/>
              <a:gd name="connsiteY77" fmla="*/ 1448475 h 2335392"/>
              <a:gd name="connsiteX78" fmla="*/ 3795164 w 3843717"/>
              <a:gd name="connsiteY78" fmla="*/ 1359462 h 2335392"/>
              <a:gd name="connsiteX79" fmla="*/ 3803256 w 3843717"/>
              <a:gd name="connsiteY79" fmla="*/ 1254266 h 2335392"/>
              <a:gd name="connsiteX80" fmla="*/ 3811348 w 3843717"/>
              <a:gd name="connsiteY80" fmla="*/ 1189529 h 2335392"/>
              <a:gd name="connsiteX81" fmla="*/ 3827533 w 3843717"/>
              <a:gd name="connsiteY81" fmla="*/ 979136 h 2335392"/>
              <a:gd name="connsiteX82" fmla="*/ 3843717 w 3843717"/>
              <a:gd name="connsiteY82" fmla="*/ 898216 h 2335392"/>
              <a:gd name="connsiteX83" fmla="*/ 3835625 w 3843717"/>
              <a:gd name="connsiteY83" fmla="*/ 833480 h 2335392"/>
              <a:gd name="connsiteX84" fmla="*/ 3811348 w 3843717"/>
              <a:gd name="connsiteY84" fmla="*/ 736375 h 2335392"/>
              <a:gd name="connsiteX85" fmla="*/ 3803256 w 3843717"/>
              <a:gd name="connsiteY85" fmla="*/ 687823 h 2335392"/>
              <a:gd name="connsiteX86" fmla="*/ 3787072 w 3843717"/>
              <a:gd name="connsiteY86" fmla="*/ 623087 h 2335392"/>
              <a:gd name="connsiteX87" fmla="*/ 3778980 w 3843717"/>
              <a:gd name="connsiteY87" fmla="*/ 542167 h 2335392"/>
              <a:gd name="connsiteX88" fmla="*/ 3754704 w 3843717"/>
              <a:gd name="connsiteY88" fmla="*/ 461246 h 2335392"/>
              <a:gd name="connsiteX89" fmla="*/ 3746612 w 3843717"/>
              <a:gd name="connsiteY89" fmla="*/ 436970 h 2335392"/>
              <a:gd name="connsiteX90" fmla="*/ 3730428 w 3843717"/>
              <a:gd name="connsiteY90" fmla="*/ 412694 h 2335392"/>
              <a:gd name="connsiteX91" fmla="*/ 3714244 w 3843717"/>
              <a:gd name="connsiteY91" fmla="*/ 380326 h 2335392"/>
              <a:gd name="connsiteX92" fmla="*/ 3657600 w 3843717"/>
              <a:gd name="connsiteY92" fmla="*/ 299406 h 2335392"/>
              <a:gd name="connsiteX93" fmla="*/ 3633324 w 3843717"/>
              <a:gd name="connsiteY93" fmla="*/ 250853 h 2335392"/>
              <a:gd name="connsiteX94" fmla="*/ 3617140 w 3843717"/>
              <a:gd name="connsiteY94" fmla="*/ 218485 h 2335392"/>
              <a:gd name="connsiteX95" fmla="*/ 3560495 w 3843717"/>
              <a:gd name="connsiteY95" fmla="*/ 145657 h 2335392"/>
              <a:gd name="connsiteX96" fmla="*/ 3528127 w 3843717"/>
              <a:gd name="connsiteY96" fmla="*/ 113289 h 2335392"/>
              <a:gd name="connsiteX97" fmla="*/ 3487667 w 3843717"/>
              <a:gd name="connsiteY97" fmla="*/ 89013 h 2335392"/>
              <a:gd name="connsiteX98" fmla="*/ 3447207 w 3843717"/>
              <a:gd name="connsiteY98" fmla="*/ 40460 h 2335392"/>
              <a:gd name="connsiteX99" fmla="*/ 3414839 w 3843717"/>
              <a:gd name="connsiteY99" fmla="*/ 16184 h 2335392"/>
              <a:gd name="connsiteX100" fmla="*/ 3382471 w 3843717"/>
              <a:gd name="connsiteY100" fmla="*/ 8092 h 2335392"/>
              <a:gd name="connsiteX101" fmla="*/ 3358194 w 3843717"/>
              <a:gd name="connsiteY101" fmla="*/ 0 h 2335392"/>
              <a:gd name="connsiteX102" fmla="*/ 3107341 w 3843717"/>
              <a:gd name="connsiteY102" fmla="*/ 8092 h 2335392"/>
              <a:gd name="connsiteX103" fmla="*/ 3026421 w 3843717"/>
              <a:gd name="connsiteY103" fmla="*/ 24276 h 2335392"/>
              <a:gd name="connsiteX104" fmla="*/ 2921225 w 3843717"/>
              <a:gd name="connsiteY104" fmla="*/ 40460 h 2335392"/>
              <a:gd name="connsiteX105" fmla="*/ 2435702 w 3843717"/>
              <a:gd name="connsiteY105" fmla="*/ 56644 h 2335392"/>
              <a:gd name="connsiteX106" fmla="*/ 2346690 w 3843717"/>
              <a:gd name="connsiteY106" fmla="*/ 80921 h 2335392"/>
              <a:gd name="connsiteX107" fmla="*/ 2314322 w 3843717"/>
              <a:gd name="connsiteY107" fmla="*/ 89013 h 2335392"/>
              <a:gd name="connsiteX108" fmla="*/ 2281954 w 3843717"/>
              <a:gd name="connsiteY108" fmla="*/ 105197 h 2335392"/>
              <a:gd name="connsiteX109" fmla="*/ 2249586 w 3843717"/>
              <a:gd name="connsiteY109" fmla="*/ 113289 h 2335392"/>
              <a:gd name="connsiteX110" fmla="*/ 2201033 w 3843717"/>
              <a:gd name="connsiteY110" fmla="*/ 129473 h 2335392"/>
              <a:gd name="connsiteX111" fmla="*/ 2152481 w 3843717"/>
              <a:gd name="connsiteY111" fmla="*/ 137565 h 2335392"/>
              <a:gd name="connsiteX112" fmla="*/ 2031101 w 3843717"/>
              <a:gd name="connsiteY112" fmla="*/ 153749 h 2335392"/>
              <a:gd name="connsiteX113" fmla="*/ 1982548 w 3843717"/>
              <a:gd name="connsiteY113" fmla="*/ 169933 h 2335392"/>
              <a:gd name="connsiteX114" fmla="*/ 1901628 w 3843717"/>
              <a:gd name="connsiteY114" fmla="*/ 186117 h 2335392"/>
              <a:gd name="connsiteX115" fmla="*/ 1877352 w 3843717"/>
              <a:gd name="connsiteY115" fmla="*/ 194209 h 2335392"/>
              <a:gd name="connsiteX116" fmla="*/ 1780248 w 3843717"/>
              <a:gd name="connsiteY116" fmla="*/ 202301 h 2335392"/>
              <a:gd name="connsiteX117" fmla="*/ 1634591 w 3843717"/>
              <a:gd name="connsiteY117" fmla="*/ 186117 h 2335392"/>
              <a:gd name="connsiteX118" fmla="*/ 1569855 w 3843717"/>
              <a:gd name="connsiteY118" fmla="*/ 169933 h 2335392"/>
              <a:gd name="connsiteX119" fmla="*/ 1472750 w 3843717"/>
              <a:gd name="connsiteY119" fmla="*/ 153749 h 2335392"/>
              <a:gd name="connsiteX120" fmla="*/ 1270449 w 3843717"/>
              <a:gd name="connsiteY120" fmla="*/ 161841 h 2335392"/>
              <a:gd name="connsiteX121" fmla="*/ 1181437 w 3843717"/>
              <a:gd name="connsiteY121" fmla="*/ 178025 h 2335392"/>
              <a:gd name="connsiteX122" fmla="*/ 1149069 w 3843717"/>
              <a:gd name="connsiteY122" fmla="*/ 194209 h 2335392"/>
              <a:gd name="connsiteX123" fmla="*/ 1116701 w 3843717"/>
              <a:gd name="connsiteY123" fmla="*/ 202301 h 2335392"/>
              <a:gd name="connsiteX124" fmla="*/ 1068148 w 3843717"/>
              <a:gd name="connsiteY124" fmla="*/ 218485 h 2335392"/>
              <a:gd name="connsiteX125" fmla="*/ 1019596 w 3843717"/>
              <a:gd name="connsiteY125" fmla="*/ 234669 h 2335392"/>
              <a:gd name="connsiteX126" fmla="*/ 995320 w 3843717"/>
              <a:gd name="connsiteY126" fmla="*/ 242761 h 2335392"/>
              <a:gd name="connsiteX127" fmla="*/ 914400 w 3843717"/>
              <a:gd name="connsiteY127" fmla="*/ 258945 h 2335392"/>
              <a:gd name="connsiteX128" fmla="*/ 865848 w 3843717"/>
              <a:gd name="connsiteY128" fmla="*/ 275129 h 2335392"/>
              <a:gd name="connsiteX129" fmla="*/ 841571 w 3843717"/>
              <a:gd name="connsiteY129" fmla="*/ 283221 h 2335392"/>
              <a:gd name="connsiteX130" fmla="*/ 793019 w 3843717"/>
              <a:gd name="connsiteY130" fmla="*/ 291313 h 2335392"/>
              <a:gd name="connsiteX131" fmla="*/ 728283 w 3843717"/>
              <a:gd name="connsiteY131" fmla="*/ 307498 h 2335392"/>
              <a:gd name="connsiteX132" fmla="*/ 663547 w 3843717"/>
              <a:gd name="connsiteY132" fmla="*/ 315590 h 2335392"/>
              <a:gd name="connsiteX133" fmla="*/ 291313 w 3843717"/>
              <a:gd name="connsiteY133" fmla="*/ 315590 h 2335392"/>
              <a:gd name="connsiteX134" fmla="*/ 250853 w 3843717"/>
              <a:gd name="connsiteY134" fmla="*/ 323682 h 2335392"/>
              <a:gd name="connsiteX135" fmla="*/ 161840 w 3843717"/>
              <a:gd name="connsiteY135" fmla="*/ 347958 h 2335392"/>
              <a:gd name="connsiteX136" fmla="*/ 113288 w 3843717"/>
              <a:gd name="connsiteY136" fmla="*/ 396510 h 2335392"/>
              <a:gd name="connsiteX137" fmla="*/ 64736 w 3843717"/>
              <a:gd name="connsiteY137" fmla="*/ 428878 h 2335392"/>
              <a:gd name="connsiteX138" fmla="*/ 0 w 3843717"/>
              <a:gd name="connsiteY138" fmla="*/ 404602 h 2335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3843717" h="2335392">
                <a:moveTo>
                  <a:pt x="0" y="404602"/>
                </a:moveTo>
                <a:lnTo>
                  <a:pt x="0" y="404602"/>
                </a:lnTo>
                <a:cubicBezTo>
                  <a:pt x="2697" y="450457"/>
                  <a:pt x="3737" y="496440"/>
                  <a:pt x="8092" y="542167"/>
                </a:cubicBezTo>
                <a:cubicBezTo>
                  <a:pt x="9146" y="553238"/>
                  <a:pt x="15468" y="563437"/>
                  <a:pt x="16184" y="574535"/>
                </a:cubicBezTo>
                <a:cubicBezTo>
                  <a:pt x="20876" y="647262"/>
                  <a:pt x="19730" y="720284"/>
                  <a:pt x="24276" y="793020"/>
                </a:cubicBezTo>
                <a:cubicBezTo>
                  <a:pt x="26250" y="824607"/>
                  <a:pt x="32850" y="831122"/>
                  <a:pt x="40460" y="857756"/>
                </a:cubicBezTo>
                <a:cubicBezTo>
                  <a:pt x="43515" y="868449"/>
                  <a:pt x="45855" y="879335"/>
                  <a:pt x="48552" y="890124"/>
                </a:cubicBezTo>
                <a:cubicBezTo>
                  <a:pt x="51249" y="930584"/>
                  <a:pt x="50909" y="971362"/>
                  <a:pt x="56644" y="1011505"/>
                </a:cubicBezTo>
                <a:cubicBezTo>
                  <a:pt x="59057" y="1028393"/>
                  <a:pt x="72828" y="1060057"/>
                  <a:pt x="72828" y="1060057"/>
                </a:cubicBezTo>
                <a:cubicBezTo>
                  <a:pt x="70131" y="1114004"/>
                  <a:pt x="68879" y="1168043"/>
                  <a:pt x="64736" y="1221898"/>
                </a:cubicBezTo>
                <a:cubicBezTo>
                  <a:pt x="64703" y="1222333"/>
                  <a:pt x="56914" y="1284274"/>
                  <a:pt x="48552" y="1294726"/>
                </a:cubicBezTo>
                <a:cubicBezTo>
                  <a:pt x="42477" y="1302320"/>
                  <a:pt x="32368" y="1305515"/>
                  <a:pt x="24276" y="1310910"/>
                </a:cubicBezTo>
                <a:cubicBezTo>
                  <a:pt x="13179" y="1399682"/>
                  <a:pt x="8092" y="1427350"/>
                  <a:pt x="8092" y="1537487"/>
                </a:cubicBezTo>
                <a:cubicBezTo>
                  <a:pt x="8092" y="1589258"/>
                  <a:pt x="11287" y="1647370"/>
                  <a:pt x="24276" y="1699328"/>
                </a:cubicBezTo>
                <a:cubicBezTo>
                  <a:pt x="26345" y="1707603"/>
                  <a:pt x="28553" y="1715975"/>
                  <a:pt x="32368" y="1723604"/>
                </a:cubicBezTo>
                <a:cubicBezTo>
                  <a:pt x="46378" y="1751624"/>
                  <a:pt x="57838" y="1757986"/>
                  <a:pt x="89012" y="1772156"/>
                </a:cubicBezTo>
                <a:cubicBezTo>
                  <a:pt x="104542" y="1779215"/>
                  <a:pt x="120676" y="1785927"/>
                  <a:pt x="137564" y="1788340"/>
                </a:cubicBezTo>
                <a:lnTo>
                  <a:pt x="250853" y="1804524"/>
                </a:lnTo>
                <a:cubicBezTo>
                  <a:pt x="307176" y="1823298"/>
                  <a:pt x="246525" y="1805062"/>
                  <a:pt x="356049" y="1820708"/>
                </a:cubicBezTo>
                <a:cubicBezTo>
                  <a:pt x="405389" y="1827757"/>
                  <a:pt x="371196" y="1827670"/>
                  <a:pt x="412694" y="1836892"/>
                </a:cubicBezTo>
                <a:cubicBezTo>
                  <a:pt x="428711" y="1840451"/>
                  <a:pt x="445157" y="1841766"/>
                  <a:pt x="461246" y="1844984"/>
                </a:cubicBezTo>
                <a:cubicBezTo>
                  <a:pt x="472151" y="1847165"/>
                  <a:pt x="482672" y="1851087"/>
                  <a:pt x="493614" y="1853076"/>
                </a:cubicBezTo>
                <a:cubicBezTo>
                  <a:pt x="563383" y="1865761"/>
                  <a:pt x="609121" y="1864631"/>
                  <a:pt x="687823" y="1869260"/>
                </a:cubicBezTo>
                <a:cubicBezTo>
                  <a:pt x="709402" y="1871957"/>
                  <a:pt x="731163" y="1873462"/>
                  <a:pt x="752559" y="1877352"/>
                </a:cubicBezTo>
                <a:cubicBezTo>
                  <a:pt x="760951" y="1878878"/>
                  <a:pt x="768633" y="1883101"/>
                  <a:pt x="776835" y="1885444"/>
                </a:cubicBezTo>
                <a:cubicBezTo>
                  <a:pt x="787528" y="1888499"/>
                  <a:pt x="798261" y="1891546"/>
                  <a:pt x="809203" y="1893536"/>
                </a:cubicBezTo>
                <a:cubicBezTo>
                  <a:pt x="827969" y="1896948"/>
                  <a:pt x="847082" y="1898217"/>
                  <a:pt x="865848" y="1901629"/>
                </a:cubicBezTo>
                <a:cubicBezTo>
                  <a:pt x="876790" y="1903619"/>
                  <a:pt x="887274" y="1907732"/>
                  <a:pt x="898216" y="1909721"/>
                </a:cubicBezTo>
                <a:cubicBezTo>
                  <a:pt x="983718" y="1925267"/>
                  <a:pt x="925195" y="1910262"/>
                  <a:pt x="1003412" y="1925905"/>
                </a:cubicBezTo>
                <a:cubicBezTo>
                  <a:pt x="1045576" y="1934338"/>
                  <a:pt x="1024063" y="1931805"/>
                  <a:pt x="1060056" y="1942089"/>
                </a:cubicBezTo>
                <a:cubicBezTo>
                  <a:pt x="1070750" y="1945144"/>
                  <a:pt x="1081635" y="1947484"/>
                  <a:pt x="1092425" y="1950181"/>
                </a:cubicBezTo>
                <a:cubicBezTo>
                  <a:pt x="1103214" y="1955576"/>
                  <a:pt x="1114320" y="1960380"/>
                  <a:pt x="1124793" y="1966365"/>
                </a:cubicBezTo>
                <a:cubicBezTo>
                  <a:pt x="1133237" y="1971190"/>
                  <a:pt x="1139686" y="1979990"/>
                  <a:pt x="1149069" y="1982549"/>
                </a:cubicBezTo>
                <a:cubicBezTo>
                  <a:pt x="1166750" y="1987371"/>
                  <a:pt x="1297115" y="1998215"/>
                  <a:pt x="1302817" y="1998733"/>
                </a:cubicBezTo>
                <a:cubicBezTo>
                  <a:pt x="1367400" y="2014878"/>
                  <a:pt x="1363182" y="2015203"/>
                  <a:pt x="1464658" y="2023009"/>
                </a:cubicBezTo>
                <a:cubicBezTo>
                  <a:pt x="1637144" y="2036277"/>
                  <a:pt x="1534714" y="2029695"/>
                  <a:pt x="1772156" y="2039193"/>
                </a:cubicBezTo>
                <a:cubicBezTo>
                  <a:pt x="1793870" y="2043536"/>
                  <a:pt x="1843568" y="2051736"/>
                  <a:pt x="1861168" y="2063469"/>
                </a:cubicBezTo>
                <a:cubicBezTo>
                  <a:pt x="1899682" y="2089145"/>
                  <a:pt x="1870309" y="2073494"/>
                  <a:pt x="1917812" y="2087745"/>
                </a:cubicBezTo>
                <a:cubicBezTo>
                  <a:pt x="1934152" y="2092647"/>
                  <a:pt x="1950180" y="2098534"/>
                  <a:pt x="1966364" y="2103929"/>
                </a:cubicBezTo>
                <a:lnTo>
                  <a:pt x="1990640" y="2112021"/>
                </a:lnTo>
                <a:cubicBezTo>
                  <a:pt x="1996035" y="2117416"/>
                  <a:pt x="2000283" y="2124281"/>
                  <a:pt x="2006825" y="2128206"/>
                </a:cubicBezTo>
                <a:cubicBezTo>
                  <a:pt x="2015644" y="2133497"/>
                  <a:pt x="2056736" y="2142466"/>
                  <a:pt x="2063469" y="2144390"/>
                </a:cubicBezTo>
                <a:cubicBezTo>
                  <a:pt x="2071671" y="2146733"/>
                  <a:pt x="2079434" y="2150564"/>
                  <a:pt x="2087745" y="2152482"/>
                </a:cubicBezTo>
                <a:cubicBezTo>
                  <a:pt x="2114548" y="2158667"/>
                  <a:pt x="2142569" y="2159967"/>
                  <a:pt x="2168665" y="2168666"/>
                </a:cubicBezTo>
                <a:cubicBezTo>
                  <a:pt x="2184849" y="2174061"/>
                  <a:pt x="2201959" y="2177221"/>
                  <a:pt x="2217217" y="2184850"/>
                </a:cubicBezTo>
                <a:cubicBezTo>
                  <a:pt x="2238796" y="2195639"/>
                  <a:pt x="2259066" y="2209589"/>
                  <a:pt x="2281954" y="2217218"/>
                </a:cubicBezTo>
                <a:cubicBezTo>
                  <a:pt x="2298138" y="2222613"/>
                  <a:pt x="2314166" y="2228500"/>
                  <a:pt x="2330506" y="2233402"/>
                </a:cubicBezTo>
                <a:cubicBezTo>
                  <a:pt x="2358698" y="2241860"/>
                  <a:pt x="2373634" y="2242986"/>
                  <a:pt x="2403334" y="2249586"/>
                </a:cubicBezTo>
                <a:cubicBezTo>
                  <a:pt x="2414191" y="2251999"/>
                  <a:pt x="2425009" y="2254623"/>
                  <a:pt x="2435702" y="2257678"/>
                </a:cubicBezTo>
                <a:cubicBezTo>
                  <a:pt x="2443904" y="2260021"/>
                  <a:pt x="2451652" y="2263920"/>
                  <a:pt x="2459979" y="2265770"/>
                </a:cubicBezTo>
                <a:cubicBezTo>
                  <a:pt x="2475996" y="2269329"/>
                  <a:pt x="2492442" y="2270644"/>
                  <a:pt x="2508531" y="2273862"/>
                </a:cubicBezTo>
                <a:cubicBezTo>
                  <a:pt x="2570645" y="2286285"/>
                  <a:pt x="2510128" y="2276769"/>
                  <a:pt x="2581359" y="2298138"/>
                </a:cubicBezTo>
                <a:cubicBezTo>
                  <a:pt x="2622709" y="2310543"/>
                  <a:pt x="2694014" y="2311783"/>
                  <a:pt x="2727016" y="2314322"/>
                </a:cubicBezTo>
                <a:cubicBezTo>
                  <a:pt x="2830741" y="2348897"/>
                  <a:pt x="2767842" y="2330506"/>
                  <a:pt x="3010237" y="2330506"/>
                </a:cubicBezTo>
                <a:cubicBezTo>
                  <a:pt x="3023991" y="2330506"/>
                  <a:pt x="3037210" y="2325111"/>
                  <a:pt x="3050697" y="2322414"/>
                </a:cubicBezTo>
                <a:cubicBezTo>
                  <a:pt x="3061486" y="2317019"/>
                  <a:pt x="3071977" y="2310982"/>
                  <a:pt x="3083065" y="2306230"/>
                </a:cubicBezTo>
                <a:cubicBezTo>
                  <a:pt x="3090905" y="2302870"/>
                  <a:pt x="3099712" y="2301953"/>
                  <a:pt x="3107341" y="2298138"/>
                </a:cubicBezTo>
                <a:cubicBezTo>
                  <a:pt x="3116040" y="2293789"/>
                  <a:pt x="3122918" y="2286303"/>
                  <a:pt x="3131617" y="2281954"/>
                </a:cubicBezTo>
                <a:cubicBezTo>
                  <a:pt x="3192726" y="2251400"/>
                  <a:pt x="3152650" y="2279799"/>
                  <a:pt x="3220630" y="2249586"/>
                </a:cubicBezTo>
                <a:cubicBezTo>
                  <a:pt x="3273905" y="2225908"/>
                  <a:pt x="3212688" y="2238747"/>
                  <a:pt x="3277274" y="2217218"/>
                </a:cubicBezTo>
                <a:cubicBezTo>
                  <a:pt x="3290322" y="2212869"/>
                  <a:pt x="3304308" y="2212110"/>
                  <a:pt x="3317734" y="2209126"/>
                </a:cubicBezTo>
                <a:cubicBezTo>
                  <a:pt x="3328591" y="2206713"/>
                  <a:pt x="3339160" y="2203023"/>
                  <a:pt x="3350102" y="2201034"/>
                </a:cubicBezTo>
                <a:cubicBezTo>
                  <a:pt x="3368868" y="2197622"/>
                  <a:pt x="3387981" y="2196354"/>
                  <a:pt x="3406747" y="2192942"/>
                </a:cubicBezTo>
                <a:cubicBezTo>
                  <a:pt x="3417689" y="2190953"/>
                  <a:pt x="3428173" y="2186839"/>
                  <a:pt x="3439115" y="2184850"/>
                </a:cubicBezTo>
                <a:cubicBezTo>
                  <a:pt x="3457880" y="2181438"/>
                  <a:pt x="3476878" y="2179455"/>
                  <a:pt x="3495759" y="2176758"/>
                </a:cubicBezTo>
                <a:cubicBezTo>
                  <a:pt x="3551226" y="2139780"/>
                  <a:pt x="3485752" y="2188433"/>
                  <a:pt x="3544311" y="2120113"/>
                </a:cubicBezTo>
                <a:cubicBezTo>
                  <a:pt x="3550640" y="2112729"/>
                  <a:pt x="3560495" y="2109324"/>
                  <a:pt x="3568587" y="2103929"/>
                </a:cubicBezTo>
                <a:cubicBezTo>
                  <a:pt x="3571284" y="2095837"/>
                  <a:pt x="3573319" y="2087493"/>
                  <a:pt x="3576679" y="2079653"/>
                </a:cubicBezTo>
                <a:cubicBezTo>
                  <a:pt x="3581431" y="2068565"/>
                  <a:pt x="3588628" y="2058580"/>
                  <a:pt x="3592864" y="2047285"/>
                </a:cubicBezTo>
                <a:cubicBezTo>
                  <a:pt x="3596769" y="2036872"/>
                  <a:pt x="3597439" y="2025468"/>
                  <a:pt x="3600956" y="2014917"/>
                </a:cubicBezTo>
                <a:cubicBezTo>
                  <a:pt x="3614153" y="1975325"/>
                  <a:pt x="3613501" y="1979916"/>
                  <a:pt x="3633324" y="1950181"/>
                </a:cubicBezTo>
                <a:cubicBezTo>
                  <a:pt x="3638719" y="1896234"/>
                  <a:pt x="3636359" y="1840937"/>
                  <a:pt x="3649508" y="1788340"/>
                </a:cubicBezTo>
                <a:cubicBezTo>
                  <a:pt x="3652205" y="1777551"/>
                  <a:pt x="3652626" y="1765919"/>
                  <a:pt x="3657600" y="1755972"/>
                </a:cubicBezTo>
                <a:cubicBezTo>
                  <a:pt x="3666299" y="1738575"/>
                  <a:pt x="3680167" y="1724221"/>
                  <a:pt x="3689968" y="1707420"/>
                </a:cubicBezTo>
                <a:cubicBezTo>
                  <a:pt x="3705393" y="1680976"/>
                  <a:pt x="3727593" y="1629539"/>
                  <a:pt x="3738520" y="1602223"/>
                </a:cubicBezTo>
                <a:cubicBezTo>
                  <a:pt x="3741688" y="1594303"/>
                  <a:pt x="3743697" y="1585963"/>
                  <a:pt x="3746612" y="1577947"/>
                </a:cubicBezTo>
                <a:cubicBezTo>
                  <a:pt x="3754488" y="1556288"/>
                  <a:pt x="3762796" y="1534790"/>
                  <a:pt x="3770888" y="1513211"/>
                </a:cubicBezTo>
                <a:cubicBezTo>
                  <a:pt x="3773585" y="1491632"/>
                  <a:pt x="3775588" y="1469955"/>
                  <a:pt x="3778980" y="1448475"/>
                </a:cubicBezTo>
                <a:cubicBezTo>
                  <a:pt x="3783683" y="1418687"/>
                  <a:pt x="3791423" y="1389387"/>
                  <a:pt x="3795164" y="1359462"/>
                </a:cubicBezTo>
                <a:cubicBezTo>
                  <a:pt x="3799526" y="1324565"/>
                  <a:pt x="3799922" y="1289277"/>
                  <a:pt x="3803256" y="1254266"/>
                </a:cubicBezTo>
                <a:cubicBezTo>
                  <a:pt x="3805318" y="1232617"/>
                  <a:pt x="3809437" y="1211192"/>
                  <a:pt x="3811348" y="1189529"/>
                </a:cubicBezTo>
                <a:cubicBezTo>
                  <a:pt x="3817531" y="1119463"/>
                  <a:pt x="3819765" y="1049044"/>
                  <a:pt x="3827533" y="979136"/>
                </a:cubicBezTo>
                <a:cubicBezTo>
                  <a:pt x="3830571" y="951797"/>
                  <a:pt x="3843717" y="898216"/>
                  <a:pt x="3843717" y="898216"/>
                </a:cubicBezTo>
                <a:cubicBezTo>
                  <a:pt x="3841020" y="876637"/>
                  <a:pt x="3839890" y="854804"/>
                  <a:pt x="3835625" y="833480"/>
                </a:cubicBezTo>
                <a:cubicBezTo>
                  <a:pt x="3829082" y="800763"/>
                  <a:pt x="3816833" y="769286"/>
                  <a:pt x="3811348" y="736375"/>
                </a:cubicBezTo>
                <a:cubicBezTo>
                  <a:pt x="3808651" y="720191"/>
                  <a:pt x="3806694" y="703866"/>
                  <a:pt x="3803256" y="687823"/>
                </a:cubicBezTo>
                <a:cubicBezTo>
                  <a:pt x="3798595" y="666074"/>
                  <a:pt x="3787072" y="623087"/>
                  <a:pt x="3787072" y="623087"/>
                </a:cubicBezTo>
                <a:cubicBezTo>
                  <a:pt x="3784375" y="596114"/>
                  <a:pt x="3782814" y="569002"/>
                  <a:pt x="3778980" y="542167"/>
                </a:cubicBezTo>
                <a:cubicBezTo>
                  <a:pt x="3775922" y="520763"/>
                  <a:pt x="3760337" y="478144"/>
                  <a:pt x="3754704" y="461246"/>
                </a:cubicBezTo>
                <a:cubicBezTo>
                  <a:pt x="3752007" y="453154"/>
                  <a:pt x="3751343" y="444067"/>
                  <a:pt x="3746612" y="436970"/>
                </a:cubicBezTo>
                <a:cubicBezTo>
                  <a:pt x="3741217" y="428878"/>
                  <a:pt x="3735253" y="421138"/>
                  <a:pt x="3730428" y="412694"/>
                </a:cubicBezTo>
                <a:cubicBezTo>
                  <a:pt x="3724443" y="402221"/>
                  <a:pt x="3720450" y="390670"/>
                  <a:pt x="3714244" y="380326"/>
                </a:cubicBezTo>
                <a:cubicBezTo>
                  <a:pt x="3694319" y="347118"/>
                  <a:pt x="3679731" y="328914"/>
                  <a:pt x="3657600" y="299406"/>
                </a:cubicBezTo>
                <a:cubicBezTo>
                  <a:pt x="3642764" y="254896"/>
                  <a:pt x="3658422" y="294775"/>
                  <a:pt x="3633324" y="250853"/>
                </a:cubicBezTo>
                <a:cubicBezTo>
                  <a:pt x="3627339" y="240380"/>
                  <a:pt x="3623125" y="228958"/>
                  <a:pt x="3617140" y="218485"/>
                </a:cubicBezTo>
                <a:cubicBezTo>
                  <a:pt x="3603174" y="194044"/>
                  <a:pt x="3577065" y="164067"/>
                  <a:pt x="3560495" y="145657"/>
                </a:cubicBezTo>
                <a:cubicBezTo>
                  <a:pt x="3550288" y="134316"/>
                  <a:pt x="3540171" y="122657"/>
                  <a:pt x="3528127" y="113289"/>
                </a:cubicBezTo>
                <a:cubicBezTo>
                  <a:pt x="3515712" y="103633"/>
                  <a:pt x="3500249" y="98450"/>
                  <a:pt x="3487667" y="89013"/>
                </a:cubicBezTo>
                <a:cubicBezTo>
                  <a:pt x="3434641" y="49243"/>
                  <a:pt x="3488327" y="81580"/>
                  <a:pt x="3447207" y="40460"/>
                </a:cubicBezTo>
                <a:cubicBezTo>
                  <a:pt x="3437670" y="30923"/>
                  <a:pt x="3426902" y="22215"/>
                  <a:pt x="3414839" y="16184"/>
                </a:cubicBezTo>
                <a:cubicBezTo>
                  <a:pt x="3404892" y="11210"/>
                  <a:pt x="3393164" y="11147"/>
                  <a:pt x="3382471" y="8092"/>
                </a:cubicBezTo>
                <a:cubicBezTo>
                  <a:pt x="3374269" y="5749"/>
                  <a:pt x="3366286" y="2697"/>
                  <a:pt x="3358194" y="0"/>
                </a:cubicBezTo>
                <a:cubicBezTo>
                  <a:pt x="3274576" y="2697"/>
                  <a:pt x="3190880" y="3576"/>
                  <a:pt x="3107341" y="8092"/>
                </a:cubicBezTo>
                <a:cubicBezTo>
                  <a:pt x="3075911" y="9791"/>
                  <a:pt x="3055665" y="17777"/>
                  <a:pt x="3026421" y="24276"/>
                </a:cubicBezTo>
                <a:cubicBezTo>
                  <a:pt x="2990489" y="32261"/>
                  <a:pt x="2958732" y="37575"/>
                  <a:pt x="2921225" y="40460"/>
                </a:cubicBezTo>
                <a:cubicBezTo>
                  <a:pt x="2766538" y="52359"/>
                  <a:pt x="2581548" y="53172"/>
                  <a:pt x="2435702" y="56644"/>
                </a:cubicBezTo>
                <a:cubicBezTo>
                  <a:pt x="2295721" y="84640"/>
                  <a:pt x="2510982" y="39848"/>
                  <a:pt x="2346690" y="80921"/>
                </a:cubicBezTo>
                <a:cubicBezTo>
                  <a:pt x="2335901" y="83618"/>
                  <a:pt x="2324735" y="85108"/>
                  <a:pt x="2314322" y="89013"/>
                </a:cubicBezTo>
                <a:cubicBezTo>
                  <a:pt x="2303027" y="93249"/>
                  <a:pt x="2293249" y="100961"/>
                  <a:pt x="2281954" y="105197"/>
                </a:cubicBezTo>
                <a:cubicBezTo>
                  <a:pt x="2271541" y="109102"/>
                  <a:pt x="2260238" y="110093"/>
                  <a:pt x="2249586" y="113289"/>
                </a:cubicBezTo>
                <a:cubicBezTo>
                  <a:pt x="2233246" y="118191"/>
                  <a:pt x="2217583" y="125335"/>
                  <a:pt x="2201033" y="129473"/>
                </a:cubicBezTo>
                <a:cubicBezTo>
                  <a:pt x="2185116" y="133452"/>
                  <a:pt x="2168624" y="134630"/>
                  <a:pt x="2152481" y="137565"/>
                </a:cubicBezTo>
                <a:cubicBezTo>
                  <a:pt x="2070541" y="152463"/>
                  <a:pt x="2155070" y="141352"/>
                  <a:pt x="2031101" y="153749"/>
                </a:cubicBezTo>
                <a:cubicBezTo>
                  <a:pt x="2014917" y="159144"/>
                  <a:pt x="1999098" y="165795"/>
                  <a:pt x="1982548" y="169933"/>
                </a:cubicBezTo>
                <a:cubicBezTo>
                  <a:pt x="1955862" y="176605"/>
                  <a:pt x="1927724" y="177418"/>
                  <a:pt x="1901628" y="186117"/>
                </a:cubicBezTo>
                <a:cubicBezTo>
                  <a:pt x="1893536" y="188814"/>
                  <a:pt x="1885807" y="193082"/>
                  <a:pt x="1877352" y="194209"/>
                </a:cubicBezTo>
                <a:cubicBezTo>
                  <a:pt x="1845157" y="198502"/>
                  <a:pt x="1812616" y="199604"/>
                  <a:pt x="1780248" y="202301"/>
                </a:cubicBezTo>
                <a:cubicBezTo>
                  <a:pt x="1731696" y="196906"/>
                  <a:pt x="1682493" y="195697"/>
                  <a:pt x="1634591" y="186117"/>
                </a:cubicBezTo>
                <a:cubicBezTo>
                  <a:pt x="1485449" y="156289"/>
                  <a:pt x="1669393" y="194817"/>
                  <a:pt x="1569855" y="169933"/>
                </a:cubicBezTo>
                <a:cubicBezTo>
                  <a:pt x="1538303" y="162045"/>
                  <a:pt x="1504721" y="158316"/>
                  <a:pt x="1472750" y="153749"/>
                </a:cubicBezTo>
                <a:cubicBezTo>
                  <a:pt x="1405316" y="156446"/>
                  <a:pt x="1337797" y="157496"/>
                  <a:pt x="1270449" y="161841"/>
                </a:cubicBezTo>
                <a:cubicBezTo>
                  <a:pt x="1255166" y="162827"/>
                  <a:pt x="1198725" y="174567"/>
                  <a:pt x="1181437" y="178025"/>
                </a:cubicBezTo>
                <a:cubicBezTo>
                  <a:pt x="1170648" y="183420"/>
                  <a:pt x="1160364" y="189973"/>
                  <a:pt x="1149069" y="194209"/>
                </a:cubicBezTo>
                <a:cubicBezTo>
                  <a:pt x="1138656" y="198114"/>
                  <a:pt x="1127353" y="199105"/>
                  <a:pt x="1116701" y="202301"/>
                </a:cubicBezTo>
                <a:cubicBezTo>
                  <a:pt x="1100361" y="207203"/>
                  <a:pt x="1084332" y="213090"/>
                  <a:pt x="1068148" y="218485"/>
                </a:cubicBezTo>
                <a:lnTo>
                  <a:pt x="1019596" y="234669"/>
                </a:lnTo>
                <a:cubicBezTo>
                  <a:pt x="1011504" y="237366"/>
                  <a:pt x="1003684" y="241088"/>
                  <a:pt x="995320" y="242761"/>
                </a:cubicBezTo>
                <a:cubicBezTo>
                  <a:pt x="968347" y="248156"/>
                  <a:pt x="940496" y="250246"/>
                  <a:pt x="914400" y="258945"/>
                </a:cubicBezTo>
                <a:lnTo>
                  <a:pt x="865848" y="275129"/>
                </a:lnTo>
                <a:cubicBezTo>
                  <a:pt x="857756" y="277826"/>
                  <a:pt x="849985" y="281819"/>
                  <a:pt x="841571" y="283221"/>
                </a:cubicBezTo>
                <a:cubicBezTo>
                  <a:pt x="825387" y="285918"/>
                  <a:pt x="809062" y="287875"/>
                  <a:pt x="793019" y="291313"/>
                </a:cubicBezTo>
                <a:cubicBezTo>
                  <a:pt x="771270" y="295974"/>
                  <a:pt x="750354" y="304739"/>
                  <a:pt x="728283" y="307498"/>
                </a:cubicBezTo>
                <a:lnTo>
                  <a:pt x="663547" y="315590"/>
                </a:lnTo>
                <a:cubicBezTo>
                  <a:pt x="477018" y="309158"/>
                  <a:pt x="451819" y="300999"/>
                  <a:pt x="291313" y="315590"/>
                </a:cubicBezTo>
                <a:cubicBezTo>
                  <a:pt x="277616" y="316835"/>
                  <a:pt x="264255" y="320589"/>
                  <a:pt x="250853" y="323682"/>
                </a:cubicBezTo>
                <a:cubicBezTo>
                  <a:pt x="191533" y="337371"/>
                  <a:pt x="201968" y="334583"/>
                  <a:pt x="161840" y="347958"/>
                </a:cubicBezTo>
                <a:cubicBezTo>
                  <a:pt x="133350" y="390693"/>
                  <a:pt x="160128" y="356362"/>
                  <a:pt x="113288" y="396510"/>
                </a:cubicBezTo>
                <a:cubicBezTo>
                  <a:pt x="92243" y="414549"/>
                  <a:pt x="92965" y="426312"/>
                  <a:pt x="64736" y="428878"/>
                </a:cubicBezTo>
                <a:cubicBezTo>
                  <a:pt x="43246" y="430832"/>
                  <a:pt x="10789" y="408648"/>
                  <a:pt x="0" y="40460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28392" y="5709525"/>
            <a:ext cx="1563248" cy="639900"/>
            <a:chOff x="128392" y="5709525"/>
            <a:chExt cx="1563248" cy="639900"/>
          </a:xfrm>
        </p:grpSpPr>
        <p:sp>
          <p:nvSpPr>
            <p:cNvPr id="12" name="TextBox 11"/>
            <p:cNvSpPr txBox="1"/>
            <p:nvPr/>
          </p:nvSpPr>
          <p:spPr>
            <a:xfrm>
              <a:off x="128392" y="5949315"/>
              <a:ext cx="15632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for example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971550" y="5709525"/>
              <a:ext cx="270507" cy="29755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236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73" y="2391949"/>
            <a:ext cx="6297521" cy="365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for Model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039" y="908685"/>
            <a:ext cx="850745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400" i="1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Find </a:t>
            </a:r>
            <a:r>
              <a:rPr lang="en-US" sz="34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 rejecting word in a register automaton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69768" y="3918517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impossible</a:t>
            </a:r>
            <a:endParaRPr lang="en-US" sz="2400" b="1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584772" y="3018329"/>
            <a:ext cx="3843717" cy="2335392"/>
          </a:xfrm>
          <a:custGeom>
            <a:avLst/>
            <a:gdLst>
              <a:gd name="connsiteX0" fmla="*/ 0 w 3843717"/>
              <a:gd name="connsiteY0" fmla="*/ 404602 h 2335392"/>
              <a:gd name="connsiteX1" fmla="*/ 0 w 3843717"/>
              <a:gd name="connsiteY1" fmla="*/ 404602 h 2335392"/>
              <a:gd name="connsiteX2" fmla="*/ 8092 w 3843717"/>
              <a:gd name="connsiteY2" fmla="*/ 542167 h 2335392"/>
              <a:gd name="connsiteX3" fmla="*/ 16184 w 3843717"/>
              <a:gd name="connsiteY3" fmla="*/ 574535 h 2335392"/>
              <a:gd name="connsiteX4" fmla="*/ 24276 w 3843717"/>
              <a:gd name="connsiteY4" fmla="*/ 793020 h 2335392"/>
              <a:gd name="connsiteX5" fmla="*/ 40460 w 3843717"/>
              <a:gd name="connsiteY5" fmla="*/ 857756 h 2335392"/>
              <a:gd name="connsiteX6" fmla="*/ 48552 w 3843717"/>
              <a:gd name="connsiteY6" fmla="*/ 890124 h 2335392"/>
              <a:gd name="connsiteX7" fmla="*/ 56644 w 3843717"/>
              <a:gd name="connsiteY7" fmla="*/ 1011505 h 2335392"/>
              <a:gd name="connsiteX8" fmla="*/ 72828 w 3843717"/>
              <a:gd name="connsiteY8" fmla="*/ 1060057 h 2335392"/>
              <a:gd name="connsiteX9" fmla="*/ 64736 w 3843717"/>
              <a:gd name="connsiteY9" fmla="*/ 1221898 h 2335392"/>
              <a:gd name="connsiteX10" fmla="*/ 48552 w 3843717"/>
              <a:gd name="connsiteY10" fmla="*/ 1294726 h 2335392"/>
              <a:gd name="connsiteX11" fmla="*/ 24276 w 3843717"/>
              <a:gd name="connsiteY11" fmla="*/ 1310910 h 2335392"/>
              <a:gd name="connsiteX12" fmla="*/ 8092 w 3843717"/>
              <a:gd name="connsiteY12" fmla="*/ 1537487 h 2335392"/>
              <a:gd name="connsiteX13" fmla="*/ 24276 w 3843717"/>
              <a:gd name="connsiteY13" fmla="*/ 1699328 h 2335392"/>
              <a:gd name="connsiteX14" fmla="*/ 32368 w 3843717"/>
              <a:gd name="connsiteY14" fmla="*/ 1723604 h 2335392"/>
              <a:gd name="connsiteX15" fmla="*/ 89012 w 3843717"/>
              <a:gd name="connsiteY15" fmla="*/ 1772156 h 2335392"/>
              <a:gd name="connsiteX16" fmla="*/ 137564 w 3843717"/>
              <a:gd name="connsiteY16" fmla="*/ 1788340 h 2335392"/>
              <a:gd name="connsiteX17" fmla="*/ 250853 w 3843717"/>
              <a:gd name="connsiteY17" fmla="*/ 1804524 h 2335392"/>
              <a:gd name="connsiteX18" fmla="*/ 356049 w 3843717"/>
              <a:gd name="connsiteY18" fmla="*/ 1820708 h 2335392"/>
              <a:gd name="connsiteX19" fmla="*/ 412694 w 3843717"/>
              <a:gd name="connsiteY19" fmla="*/ 1836892 h 2335392"/>
              <a:gd name="connsiteX20" fmla="*/ 461246 w 3843717"/>
              <a:gd name="connsiteY20" fmla="*/ 1844984 h 2335392"/>
              <a:gd name="connsiteX21" fmla="*/ 493614 w 3843717"/>
              <a:gd name="connsiteY21" fmla="*/ 1853076 h 2335392"/>
              <a:gd name="connsiteX22" fmla="*/ 687823 w 3843717"/>
              <a:gd name="connsiteY22" fmla="*/ 1869260 h 2335392"/>
              <a:gd name="connsiteX23" fmla="*/ 752559 w 3843717"/>
              <a:gd name="connsiteY23" fmla="*/ 1877352 h 2335392"/>
              <a:gd name="connsiteX24" fmla="*/ 776835 w 3843717"/>
              <a:gd name="connsiteY24" fmla="*/ 1885444 h 2335392"/>
              <a:gd name="connsiteX25" fmla="*/ 809203 w 3843717"/>
              <a:gd name="connsiteY25" fmla="*/ 1893536 h 2335392"/>
              <a:gd name="connsiteX26" fmla="*/ 865848 w 3843717"/>
              <a:gd name="connsiteY26" fmla="*/ 1901629 h 2335392"/>
              <a:gd name="connsiteX27" fmla="*/ 898216 w 3843717"/>
              <a:gd name="connsiteY27" fmla="*/ 1909721 h 2335392"/>
              <a:gd name="connsiteX28" fmla="*/ 1003412 w 3843717"/>
              <a:gd name="connsiteY28" fmla="*/ 1925905 h 2335392"/>
              <a:gd name="connsiteX29" fmla="*/ 1060056 w 3843717"/>
              <a:gd name="connsiteY29" fmla="*/ 1942089 h 2335392"/>
              <a:gd name="connsiteX30" fmla="*/ 1092425 w 3843717"/>
              <a:gd name="connsiteY30" fmla="*/ 1950181 h 2335392"/>
              <a:gd name="connsiteX31" fmla="*/ 1124793 w 3843717"/>
              <a:gd name="connsiteY31" fmla="*/ 1966365 h 2335392"/>
              <a:gd name="connsiteX32" fmla="*/ 1149069 w 3843717"/>
              <a:gd name="connsiteY32" fmla="*/ 1982549 h 2335392"/>
              <a:gd name="connsiteX33" fmla="*/ 1302817 w 3843717"/>
              <a:gd name="connsiteY33" fmla="*/ 1998733 h 2335392"/>
              <a:gd name="connsiteX34" fmla="*/ 1464658 w 3843717"/>
              <a:gd name="connsiteY34" fmla="*/ 2023009 h 2335392"/>
              <a:gd name="connsiteX35" fmla="*/ 1772156 w 3843717"/>
              <a:gd name="connsiteY35" fmla="*/ 2039193 h 2335392"/>
              <a:gd name="connsiteX36" fmla="*/ 1861168 w 3843717"/>
              <a:gd name="connsiteY36" fmla="*/ 2063469 h 2335392"/>
              <a:gd name="connsiteX37" fmla="*/ 1917812 w 3843717"/>
              <a:gd name="connsiteY37" fmla="*/ 2087745 h 2335392"/>
              <a:gd name="connsiteX38" fmla="*/ 1966364 w 3843717"/>
              <a:gd name="connsiteY38" fmla="*/ 2103929 h 2335392"/>
              <a:gd name="connsiteX39" fmla="*/ 1990640 w 3843717"/>
              <a:gd name="connsiteY39" fmla="*/ 2112021 h 2335392"/>
              <a:gd name="connsiteX40" fmla="*/ 2006825 w 3843717"/>
              <a:gd name="connsiteY40" fmla="*/ 2128206 h 2335392"/>
              <a:gd name="connsiteX41" fmla="*/ 2063469 w 3843717"/>
              <a:gd name="connsiteY41" fmla="*/ 2144390 h 2335392"/>
              <a:gd name="connsiteX42" fmla="*/ 2087745 w 3843717"/>
              <a:gd name="connsiteY42" fmla="*/ 2152482 h 2335392"/>
              <a:gd name="connsiteX43" fmla="*/ 2168665 w 3843717"/>
              <a:gd name="connsiteY43" fmla="*/ 2168666 h 2335392"/>
              <a:gd name="connsiteX44" fmla="*/ 2217217 w 3843717"/>
              <a:gd name="connsiteY44" fmla="*/ 2184850 h 2335392"/>
              <a:gd name="connsiteX45" fmla="*/ 2281954 w 3843717"/>
              <a:gd name="connsiteY45" fmla="*/ 2217218 h 2335392"/>
              <a:gd name="connsiteX46" fmla="*/ 2330506 w 3843717"/>
              <a:gd name="connsiteY46" fmla="*/ 2233402 h 2335392"/>
              <a:gd name="connsiteX47" fmla="*/ 2403334 w 3843717"/>
              <a:gd name="connsiteY47" fmla="*/ 2249586 h 2335392"/>
              <a:gd name="connsiteX48" fmla="*/ 2435702 w 3843717"/>
              <a:gd name="connsiteY48" fmla="*/ 2257678 h 2335392"/>
              <a:gd name="connsiteX49" fmla="*/ 2459979 w 3843717"/>
              <a:gd name="connsiteY49" fmla="*/ 2265770 h 2335392"/>
              <a:gd name="connsiteX50" fmla="*/ 2508531 w 3843717"/>
              <a:gd name="connsiteY50" fmla="*/ 2273862 h 2335392"/>
              <a:gd name="connsiteX51" fmla="*/ 2581359 w 3843717"/>
              <a:gd name="connsiteY51" fmla="*/ 2298138 h 2335392"/>
              <a:gd name="connsiteX52" fmla="*/ 2727016 w 3843717"/>
              <a:gd name="connsiteY52" fmla="*/ 2314322 h 2335392"/>
              <a:gd name="connsiteX53" fmla="*/ 3010237 w 3843717"/>
              <a:gd name="connsiteY53" fmla="*/ 2330506 h 2335392"/>
              <a:gd name="connsiteX54" fmla="*/ 3050697 w 3843717"/>
              <a:gd name="connsiteY54" fmla="*/ 2322414 h 2335392"/>
              <a:gd name="connsiteX55" fmla="*/ 3083065 w 3843717"/>
              <a:gd name="connsiteY55" fmla="*/ 2306230 h 2335392"/>
              <a:gd name="connsiteX56" fmla="*/ 3107341 w 3843717"/>
              <a:gd name="connsiteY56" fmla="*/ 2298138 h 2335392"/>
              <a:gd name="connsiteX57" fmla="*/ 3131617 w 3843717"/>
              <a:gd name="connsiteY57" fmla="*/ 2281954 h 2335392"/>
              <a:gd name="connsiteX58" fmla="*/ 3220630 w 3843717"/>
              <a:gd name="connsiteY58" fmla="*/ 2249586 h 2335392"/>
              <a:gd name="connsiteX59" fmla="*/ 3277274 w 3843717"/>
              <a:gd name="connsiteY59" fmla="*/ 2217218 h 2335392"/>
              <a:gd name="connsiteX60" fmla="*/ 3317734 w 3843717"/>
              <a:gd name="connsiteY60" fmla="*/ 2209126 h 2335392"/>
              <a:gd name="connsiteX61" fmla="*/ 3350102 w 3843717"/>
              <a:gd name="connsiteY61" fmla="*/ 2201034 h 2335392"/>
              <a:gd name="connsiteX62" fmla="*/ 3406747 w 3843717"/>
              <a:gd name="connsiteY62" fmla="*/ 2192942 h 2335392"/>
              <a:gd name="connsiteX63" fmla="*/ 3439115 w 3843717"/>
              <a:gd name="connsiteY63" fmla="*/ 2184850 h 2335392"/>
              <a:gd name="connsiteX64" fmla="*/ 3495759 w 3843717"/>
              <a:gd name="connsiteY64" fmla="*/ 2176758 h 2335392"/>
              <a:gd name="connsiteX65" fmla="*/ 3544311 w 3843717"/>
              <a:gd name="connsiteY65" fmla="*/ 2120113 h 2335392"/>
              <a:gd name="connsiteX66" fmla="*/ 3568587 w 3843717"/>
              <a:gd name="connsiteY66" fmla="*/ 2103929 h 2335392"/>
              <a:gd name="connsiteX67" fmla="*/ 3576679 w 3843717"/>
              <a:gd name="connsiteY67" fmla="*/ 2079653 h 2335392"/>
              <a:gd name="connsiteX68" fmla="*/ 3592864 w 3843717"/>
              <a:gd name="connsiteY68" fmla="*/ 2047285 h 2335392"/>
              <a:gd name="connsiteX69" fmla="*/ 3600956 w 3843717"/>
              <a:gd name="connsiteY69" fmla="*/ 2014917 h 2335392"/>
              <a:gd name="connsiteX70" fmla="*/ 3633324 w 3843717"/>
              <a:gd name="connsiteY70" fmla="*/ 1950181 h 2335392"/>
              <a:gd name="connsiteX71" fmla="*/ 3649508 w 3843717"/>
              <a:gd name="connsiteY71" fmla="*/ 1788340 h 2335392"/>
              <a:gd name="connsiteX72" fmla="*/ 3657600 w 3843717"/>
              <a:gd name="connsiteY72" fmla="*/ 1755972 h 2335392"/>
              <a:gd name="connsiteX73" fmla="*/ 3689968 w 3843717"/>
              <a:gd name="connsiteY73" fmla="*/ 1707420 h 2335392"/>
              <a:gd name="connsiteX74" fmla="*/ 3738520 w 3843717"/>
              <a:gd name="connsiteY74" fmla="*/ 1602223 h 2335392"/>
              <a:gd name="connsiteX75" fmla="*/ 3746612 w 3843717"/>
              <a:gd name="connsiteY75" fmla="*/ 1577947 h 2335392"/>
              <a:gd name="connsiteX76" fmla="*/ 3770888 w 3843717"/>
              <a:gd name="connsiteY76" fmla="*/ 1513211 h 2335392"/>
              <a:gd name="connsiteX77" fmla="*/ 3778980 w 3843717"/>
              <a:gd name="connsiteY77" fmla="*/ 1448475 h 2335392"/>
              <a:gd name="connsiteX78" fmla="*/ 3795164 w 3843717"/>
              <a:gd name="connsiteY78" fmla="*/ 1359462 h 2335392"/>
              <a:gd name="connsiteX79" fmla="*/ 3803256 w 3843717"/>
              <a:gd name="connsiteY79" fmla="*/ 1254266 h 2335392"/>
              <a:gd name="connsiteX80" fmla="*/ 3811348 w 3843717"/>
              <a:gd name="connsiteY80" fmla="*/ 1189529 h 2335392"/>
              <a:gd name="connsiteX81" fmla="*/ 3827533 w 3843717"/>
              <a:gd name="connsiteY81" fmla="*/ 979136 h 2335392"/>
              <a:gd name="connsiteX82" fmla="*/ 3843717 w 3843717"/>
              <a:gd name="connsiteY82" fmla="*/ 898216 h 2335392"/>
              <a:gd name="connsiteX83" fmla="*/ 3835625 w 3843717"/>
              <a:gd name="connsiteY83" fmla="*/ 833480 h 2335392"/>
              <a:gd name="connsiteX84" fmla="*/ 3811348 w 3843717"/>
              <a:gd name="connsiteY84" fmla="*/ 736375 h 2335392"/>
              <a:gd name="connsiteX85" fmla="*/ 3803256 w 3843717"/>
              <a:gd name="connsiteY85" fmla="*/ 687823 h 2335392"/>
              <a:gd name="connsiteX86" fmla="*/ 3787072 w 3843717"/>
              <a:gd name="connsiteY86" fmla="*/ 623087 h 2335392"/>
              <a:gd name="connsiteX87" fmla="*/ 3778980 w 3843717"/>
              <a:gd name="connsiteY87" fmla="*/ 542167 h 2335392"/>
              <a:gd name="connsiteX88" fmla="*/ 3754704 w 3843717"/>
              <a:gd name="connsiteY88" fmla="*/ 461246 h 2335392"/>
              <a:gd name="connsiteX89" fmla="*/ 3746612 w 3843717"/>
              <a:gd name="connsiteY89" fmla="*/ 436970 h 2335392"/>
              <a:gd name="connsiteX90" fmla="*/ 3730428 w 3843717"/>
              <a:gd name="connsiteY90" fmla="*/ 412694 h 2335392"/>
              <a:gd name="connsiteX91" fmla="*/ 3714244 w 3843717"/>
              <a:gd name="connsiteY91" fmla="*/ 380326 h 2335392"/>
              <a:gd name="connsiteX92" fmla="*/ 3657600 w 3843717"/>
              <a:gd name="connsiteY92" fmla="*/ 299406 h 2335392"/>
              <a:gd name="connsiteX93" fmla="*/ 3633324 w 3843717"/>
              <a:gd name="connsiteY93" fmla="*/ 250853 h 2335392"/>
              <a:gd name="connsiteX94" fmla="*/ 3617140 w 3843717"/>
              <a:gd name="connsiteY94" fmla="*/ 218485 h 2335392"/>
              <a:gd name="connsiteX95" fmla="*/ 3560495 w 3843717"/>
              <a:gd name="connsiteY95" fmla="*/ 145657 h 2335392"/>
              <a:gd name="connsiteX96" fmla="*/ 3528127 w 3843717"/>
              <a:gd name="connsiteY96" fmla="*/ 113289 h 2335392"/>
              <a:gd name="connsiteX97" fmla="*/ 3487667 w 3843717"/>
              <a:gd name="connsiteY97" fmla="*/ 89013 h 2335392"/>
              <a:gd name="connsiteX98" fmla="*/ 3447207 w 3843717"/>
              <a:gd name="connsiteY98" fmla="*/ 40460 h 2335392"/>
              <a:gd name="connsiteX99" fmla="*/ 3414839 w 3843717"/>
              <a:gd name="connsiteY99" fmla="*/ 16184 h 2335392"/>
              <a:gd name="connsiteX100" fmla="*/ 3382471 w 3843717"/>
              <a:gd name="connsiteY100" fmla="*/ 8092 h 2335392"/>
              <a:gd name="connsiteX101" fmla="*/ 3358194 w 3843717"/>
              <a:gd name="connsiteY101" fmla="*/ 0 h 2335392"/>
              <a:gd name="connsiteX102" fmla="*/ 3107341 w 3843717"/>
              <a:gd name="connsiteY102" fmla="*/ 8092 h 2335392"/>
              <a:gd name="connsiteX103" fmla="*/ 3026421 w 3843717"/>
              <a:gd name="connsiteY103" fmla="*/ 24276 h 2335392"/>
              <a:gd name="connsiteX104" fmla="*/ 2921225 w 3843717"/>
              <a:gd name="connsiteY104" fmla="*/ 40460 h 2335392"/>
              <a:gd name="connsiteX105" fmla="*/ 2435702 w 3843717"/>
              <a:gd name="connsiteY105" fmla="*/ 56644 h 2335392"/>
              <a:gd name="connsiteX106" fmla="*/ 2346690 w 3843717"/>
              <a:gd name="connsiteY106" fmla="*/ 80921 h 2335392"/>
              <a:gd name="connsiteX107" fmla="*/ 2314322 w 3843717"/>
              <a:gd name="connsiteY107" fmla="*/ 89013 h 2335392"/>
              <a:gd name="connsiteX108" fmla="*/ 2281954 w 3843717"/>
              <a:gd name="connsiteY108" fmla="*/ 105197 h 2335392"/>
              <a:gd name="connsiteX109" fmla="*/ 2249586 w 3843717"/>
              <a:gd name="connsiteY109" fmla="*/ 113289 h 2335392"/>
              <a:gd name="connsiteX110" fmla="*/ 2201033 w 3843717"/>
              <a:gd name="connsiteY110" fmla="*/ 129473 h 2335392"/>
              <a:gd name="connsiteX111" fmla="*/ 2152481 w 3843717"/>
              <a:gd name="connsiteY111" fmla="*/ 137565 h 2335392"/>
              <a:gd name="connsiteX112" fmla="*/ 2031101 w 3843717"/>
              <a:gd name="connsiteY112" fmla="*/ 153749 h 2335392"/>
              <a:gd name="connsiteX113" fmla="*/ 1982548 w 3843717"/>
              <a:gd name="connsiteY113" fmla="*/ 169933 h 2335392"/>
              <a:gd name="connsiteX114" fmla="*/ 1901628 w 3843717"/>
              <a:gd name="connsiteY114" fmla="*/ 186117 h 2335392"/>
              <a:gd name="connsiteX115" fmla="*/ 1877352 w 3843717"/>
              <a:gd name="connsiteY115" fmla="*/ 194209 h 2335392"/>
              <a:gd name="connsiteX116" fmla="*/ 1780248 w 3843717"/>
              <a:gd name="connsiteY116" fmla="*/ 202301 h 2335392"/>
              <a:gd name="connsiteX117" fmla="*/ 1634591 w 3843717"/>
              <a:gd name="connsiteY117" fmla="*/ 186117 h 2335392"/>
              <a:gd name="connsiteX118" fmla="*/ 1569855 w 3843717"/>
              <a:gd name="connsiteY118" fmla="*/ 169933 h 2335392"/>
              <a:gd name="connsiteX119" fmla="*/ 1472750 w 3843717"/>
              <a:gd name="connsiteY119" fmla="*/ 153749 h 2335392"/>
              <a:gd name="connsiteX120" fmla="*/ 1270449 w 3843717"/>
              <a:gd name="connsiteY120" fmla="*/ 161841 h 2335392"/>
              <a:gd name="connsiteX121" fmla="*/ 1181437 w 3843717"/>
              <a:gd name="connsiteY121" fmla="*/ 178025 h 2335392"/>
              <a:gd name="connsiteX122" fmla="*/ 1149069 w 3843717"/>
              <a:gd name="connsiteY122" fmla="*/ 194209 h 2335392"/>
              <a:gd name="connsiteX123" fmla="*/ 1116701 w 3843717"/>
              <a:gd name="connsiteY123" fmla="*/ 202301 h 2335392"/>
              <a:gd name="connsiteX124" fmla="*/ 1068148 w 3843717"/>
              <a:gd name="connsiteY124" fmla="*/ 218485 h 2335392"/>
              <a:gd name="connsiteX125" fmla="*/ 1019596 w 3843717"/>
              <a:gd name="connsiteY125" fmla="*/ 234669 h 2335392"/>
              <a:gd name="connsiteX126" fmla="*/ 995320 w 3843717"/>
              <a:gd name="connsiteY126" fmla="*/ 242761 h 2335392"/>
              <a:gd name="connsiteX127" fmla="*/ 914400 w 3843717"/>
              <a:gd name="connsiteY127" fmla="*/ 258945 h 2335392"/>
              <a:gd name="connsiteX128" fmla="*/ 865848 w 3843717"/>
              <a:gd name="connsiteY128" fmla="*/ 275129 h 2335392"/>
              <a:gd name="connsiteX129" fmla="*/ 841571 w 3843717"/>
              <a:gd name="connsiteY129" fmla="*/ 283221 h 2335392"/>
              <a:gd name="connsiteX130" fmla="*/ 793019 w 3843717"/>
              <a:gd name="connsiteY130" fmla="*/ 291313 h 2335392"/>
              <a:gd name="connsiteX131" fmla="*/ 728283 w 3843717"/>
              <a:gd name="connsiteY131" fmla="*/ 307498 h 2335392"/>
              <a:gd name="connsiteX132" fmla="*/ 663547 w 3843717"/>
              <a:gd name="connsiteY132" fmla="*/ 315590 h 2335392"/>
              <a:gd name="connsiteX133" fmla="*/ 291313 w 3843717"/>
              <a:gd name="connsiteY133" fmla="*/ 315590 h 2335392"/>
              <a:gd name="connsiteX134" fmla="*/ 250853 w 3843717"/>
              <a:gd name="connsiteY134" fmla="*/ 323682 h 2335392"/>
              <a:gd name="connsiteX135" fmla="*/ 161840 w 3843717"/>
              <a:gd name="connsiteY135" fmla="*/ 347958 h 2335392"/>
              <a:gd name="connsiteX136" fmla="*/ 113288 w 3843717"/>
              <a:gd name="connsiteY136" fmla="*/ 396510 h 2335392"/>
              <a:gd name="connsiteX137" fmla="*/ 64736 w 3843717"/>
              <a:gd name="connsiteY137" fmla="*/ 428878 h 2335392"/>
              <a:gd name="connsiteX138" fmla="*/ 0 w 3843717"/>
              <a:gd name="connsiteY138" fmla="*/ 404602 h 2335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3843717" h="2335392">
                <a:moveTo>
                  <a:pt x="0" y="404602"/>
                </a:moveTo>
                <a:lnTo>
                  <a:pt x="0" y="404602"/>
                </a:lnTo>
                <a:cubicBezTo>
                  <a:pt x="2697" y="450457"/>
                  <a:pt x="3737" y="496440"/>
                  <a:pt x="8092" y="542167"/>
                </a:cubicBezTo>
                <a:cubicBezTo>
                  <a:pt x="9146" y="553238"/>
                  <a:pt x="15468" y="563437"/>
                  <a:pt x="16184" y="574535"/>
                </a:cubicBezTo>
                <a:cubicBezTo>
                  <a:pt x="20876" y="647262"/>
                  <a:pt x="19730" y="720284"/>
                  <a:pt x="24276" y="793020"/>
                </a:cubicBezTo>
                <a:cubicBezTo>
                  <a:pt x="26250" y="824607"/>
                  <a:pt x="32850" y="831122"/>
                  <a:pt x="40460" y="857756"/>
                </a:cubicBezTo>
                <a:cubicBezTo>
                  <a:pt x="43515" y="868449"/>
                  <a:pt x="45855" y="879335"/>
                  <a:pt x="48552" y="890124"/>
                </a:cubicBezTo>
                <a:cubicBezTo>
                  <a:pt x="51249" y="930584"/>
                  <a:pt x="50909" y="971362"/>
                  <a:pt x="56644" y="1011505"/>
                </a:cubicBezTo>
                <a:cubicBezTo>
                  <a:pt x="59057" y="1028393"/>
                  <a:pt x="72828" y="1060057"/>
                  <a:pt x="72828" y="1060057"/>
                </a:cubicBezTo>
                <a:cubicBezTo>
                  <a:pt x="70131" y="1114004"/>
                  <a:pt x="68879" y="1168043"/>
                  <a:pt x="64736" y="1221898"/>
                </a:cubicBezTo>
                <a:cubicBezTo>
                  <a:pt x="64703" y="1222333"/>
                  <a:pt x="56914" y="1284274"/>
                  <a:pt x="48552" y="1294726"/>
                </a:cubicBezTo>
                <a:cubicBezTo>
                  <a:pt x="42477" y="1302320"/>
                  <a:pt x="32368" y="1305515"/>
                  <a:pt x="24276" y="1310910"/>
                </a:cubicBezTo>
                <a:cubicBezTo>
                  <a:pt x="13179" y="1399682"/>
                  <a:pt x="8092" y="1427350"/>
                  <a:pt x="8092" y="1537487"/>
                </a:cubicBezTo>
                <a:cubicBezTo>
                  <a:pt x="8092" y="1589258"/>
                  <a:pt x="11287" y="1647370"/>
                  <a:pt x="24276" y="1699328"/>
                </a:cubicBezTo>
                <a:cubicBezTo>
                  <a:pt x="26345" y="1707603"/>
                  <a:pt x="28553" y="1715975"/>
                  <a:pt x="32368" y="1723604"/>
                </a:cubicBezTo>
                <a:cubicBezTo>
                  <a:pt x="46378" y="1751624"/>
                  <a:pt x="57838" y="1757986"/>
                  <a:pt x="89012" y="1772156"/>
                </a:cubicBezTo>
                <a:cubicBezTo>
                  <a:pt x="104542" y="1779215"/>
                  <a:pt x="120676" y="1785927"/>
                  <a:pt x="137564" y="1788340"/>
                </a:cubicBezTo>
                <a:lnTo>
                  <a:pt x="250853" y="1804524"/>
                </a:lnTo>
                <a:cubicBezTo>
                  <a:pt x="307176" y="1823298"/>
                  <a:pt x="246525" y="1805062"/>
                  <a:pt x="356049" y="1820708"/>
                </a:cubicBezTo>
                <a:cubicBezTo>
                  <a:pt x="405389" y="1827757"/>
                  <a:pt x="371196" y="1827670"/>
                  <a:pt x="412694" y="1836892"/>
                </a:cubicBezTo>
                <a:cubicBezTo>
                  <a:pt x="428711" y="1840451"/>
                  <a:pt x="445157" y="1841766"/>
                  <a:pt x="461246" y="1844984"/>
                </a:cubicBezTo>
                <a:cubicBezTo>
                  <a:pt x="472151" y="1847165"/>
                  <a:pt x="482672" y="1851087"/>
                  <a:pt x="493614" y="1853076"/>
                </a:cubicBezTo>
                <a:cubicBezTo>
                  <a:pt x="563383" y="1865761"/>
                  <a:pt x="609121" y="1864631"/>
                  <a:pt x="687823" y="1869260"/>
                </a:cubicBezTo>
                <a:cubicBezTo>
                  <a:pt x="709402" y="1871957"/>
                  <a:pt x="731163" y="1873462"/>
                  <a:pt x="752559" y="1877352"/>
                </a:cubicBezTo>
                <a:cubicBezTo>
                  <a:pt x="760951" y="1878878"/>
                  <a:pt x="768633" y="1883101"/>
                  <a:pt x="776835" y="1885444"/>
                </a:cubicBezTo>
                <a:cubicBezTo>
                  <a:pt x="787528" y="1888499"/>
                  <a:pt x="798261" y="1891546"/>
                  <a:pt x="809203" y="1893536"/>
                </a:cubicBezTo>
                <a:cubicBezTo>
                  <a:pt x="827969" y="1896948"/>
                  <a:pt x="847082" y="1898217"/>
                  <a:pt x="865848" y="1901629"/>
                </a:cubicBezTo>
                <a:cubicBezTo>
                  <a:pt x="876790" y="1903619"/>
                  <a:pt x="887274" y="1907732"/>
                  <a:pt x="898216" y="1909721"/>
                </a:cubicBezTo>
                <a:cubicBezTo>
                  <a:pt x="983718" y="1925267"/>
                  <a:pt x="925195" y="1910262"/>
                  <a:pt x="1003412" y="1925905"/>
                </a:cubicBezTo>
                <a:cubicBezTo>
                  <a:pt x="1045576" y="1934338"/>
                  <a:pt x="1024063" y="1931805"/>
                  <a:pt x="1060056" y="1942089"/>
                </a:cubicBezTo>
                <a:cubicBezTo>
                  <a:pt x="1070750" y="1945144"/>
                  <a:pt x="1081635" y="1947484"/>
                  <a:pt x="1092425" y="1950181"/>
                </a:cubicBezTo>
                <a:cubicBezTo>
                  <a:pt x="1103214" y="1955576"/>
                  <a:pt x="1114320" y="1960380"/>
                  <a:pt x="1124793" y="1966365"/>
                </a:cubicBezTo>
                <a:cubicBezTo>
                  <a:pt x="1133237" y="1971190"/>
                  <a:pt x="1139686" y="1979990"/>
                  <a:pt x="1149069" y="1982549"/>
                </a:cubicBezTo>
                <a:cubicBezTo>
                  <a:pt x="1166750" y="1987371"/>
                  <a:pt x="1297115" y="1998215"/>
                  <a:pt x="1302817" y="1998733"/>
                </a:cubicBezTo>
                <a:cubicBezTo>
                  <a:pt x="1367400" y="2014878"/>
                  <a:pt x="1363182" y="2015203"/>
                  <a:pt x="1464658" y="2023009"/>
                </a:cubicBezTo>
                <a:cubicBezTo>
                  <a:pt x="1637144" y="2036277"/>
                  <a:pt x="1534714" y="2029695"/>
                  <a:pt x="1772156" y="2039193"/>
                </a:cubicBezTo>
                <a:cubicBezTo>
                  <a:pt x="1793870" y="2043536"/>
                  <a:pt x="1843568" y="2051736"/>
                  <a:pt x="1861168" y="2063469"/>
                </a:cubicBezTo>
                <a:cubicBezTo>
                  <a:pt x="1899682" y="2089145"/>
                  <a:pt x="1870309" y="2073494"/>
                  <a:pt x="1917812" y="2087745"/>
                </a:cubicBezTo>
                <a:cubicBezTo>
                  <a:pt x="1934152" y="2092647"/>
                  <a:pt x="1950180" y="2098534"/>
                  <a:pt x="1966364" y="2103929"/>
                </a:cubicBezTo>
                <a:lnTo>
                  <a:pt x="1990640" y="2112021"/>
                </a:lnTo>
                <a:cubicBezTo>
                  <a:pt x="1996035" y="2117416"/>
                  <a:pt x="2000283" y="2124281"/>
                  <a:pt x="2006825" y="2128206"/>
                </a:cubicBezTo>
                <a:cubicBezTo>
                  <a:pt x="2015644" y="2133497"/>
                  <a:pt x="2056736" y="2142466"/>
                  <a:pt x="2063469" y="2144390"/>
                </a:cubicBezTo>
                <a:cubicBezTo>
                  <a:pt x="2071671" y="2146733"/>
                  <a:pt x="2079434" y="2150564"/>
                  <a:pt x="2087745" y="2152482"/>
                </a:cubicBezTo>
                <a:cubicBezTo>
                  <a:pt x="2114548" y="2158667"/>
                  <a:pt x="2142569" y="2159967"/>
                  <a:pt x="2168665" y="2168666"/>
                </a:cubicBezTo>
                <a:cubicBezTo>
                  <a:pt x="2184849" y="2174061"/>
                  <a:pt x="2201959" y="2177221"/>
                  <a:pt x="2217217" y="2184850"/>
                </a:cubicBezTo>
                <a:cubicBezTo>
                  <a:pt x="2238796" y="2195639"/>
                  <a:pt x="2259066" y="2209589"/>
                  <a:pt x="2281954" y="2217218"/>
                </a:cubicBezTo>
                <a:cubicBezTo>
                  <a:pt x="2298138" y="2222613"/>
                  <a:pt x="2314166" y="2228500"/>
                  <a:pt x="2330506" y="2233402"/>
                </a:cubicBezTo>
                <a:cubicBezTo>
                  <a:pt x="2358698" y="2241860"/>
                  <a:pt x="2373634" y="2242986"/>
                  <a:pt x="2403334" y="2249586"/>
                </a:cubicBezTo>
                <a:cubicBezTo>
                  <a:pt x="2414191" y="2251999"/>
                  <a:pt x="2425009" y="2254623"/>
                  <a:pt x="2435702" y="2257678"/>
                </a:cubicBezTo>
                <a:cubicBezTo>
                  <a:pt x="2443904" y="2260021"/>
                  <a:pt x="2451652" y="2263920"/>
                  <a:pt x="2459979" y="2265770"/>
                </a:cubicBezTo>
                <a:cubicBezTo>
                  <a:pt x="2475996" y="2269329"/>
                  <a:pt x="2492442" y="2270644"/>
                  <a:pt x="2508531" y="2273862"/>
                </a:cubicBezTo>
                <a:cubicBezTo>
                  <a:pt x="2570645" y="2286285"/>
                  <a:pt x="2510128" y="2276769"/>
                  <a:pt x="2581359" y="2298138"/>
                </a:cubicBezTo>
                <a:cubicBezTo>
                  <a:pt x="2622709" y="2310543"/>
                  <a:pt x="2694014" y="2311783"/>
                  <a:pt x="2727016" y="2314322"/>
                </a:cubicBezTo>
                <a:cubicBezTo>
                  <a:pt x="2830741" y="2348897"/>
                  <a:pt x="2767842" y="2330506"/>
                  <a:pt x="3010237" y="2330506"/>
                </a:cubicBezTo>
                <a:cubicBezTo>
                  <a:pt x="3023991" y="2330506"/>
                  <a:pt x="3037210" y="2325111"/>
                  <a:pt x="3050697" y="2322414"/>
                </a:cubicBezTo>
                <a:cubicBezTo>
                  <a:pt x="3061486" y="2317019"/>
                  <a:pt x="3071977" y="2310982"/>
                  <a:pt x="3083065" y="2306230"/>
                </a:cubicBezTo>
                <a:cubicBezTo>
                  <a:pt x="3090905" y="2302870"/>
                  <a:pt x="3099712" y="2301953"/>
                  <a:pt x="3107341" y="2298138"/>
                </a:cubicBezTo>
                <a:cubicBezTo>
                  <a:pt x="3116040" y="2293789"/>
                  <a:pt x="3122918" y="2286303"/>
                  <a:pt x="3131617" y="2281954"/>
                </a:cubicBezTo>
                <a:cubicBezTo>
                  <a:pt x="3192726" y="2251400"/>
                  <a:pt x="3152650" y="2279799"/>
                  <a:pt x="3220630" y="2249586"/>
                </a:cubicBezTo>
                <a:cubicBezTo>
                  <a:pt x="3273905" y="2225908"/>
                  <a:pt x="3212688" y="2238747"/>
                  <a:pt x="3277274" y="2217218"/>
                </a:cubicBezTo>
                <a:cubicBezTo>
                  <a:pt x="3290322" y="2212869"/>
                  <a:pt x="3304308" y="2212110"/>
                  <a:pt x="3317734" y="2209126"/>
                </a:cubicBezTo>
                <a:cubicBezTo>
                  <a:pt x="3328591" y="2206713"/>
                  <a:pt x="3339160" y="2203023"/>
                  <a:pt x="3350102" y="2201034"/>
                </a:cubicBezTo>
                <a:cubicBezTo>
                  <a:pt x="3368868" y="2197622"/>
                  <a:pt x="3387981" y="2196354"/>
                  <a:pt x="3406747" y="2192942"/>
                </a:cubicBezTo>
                <a:cubicBezTo>
                  <a:pt x="3417689" y="2190953"/>
                  <a:pt x="3428173" y="2186839"/>
                  <a:pt x="3439115" y="2184850"/>
                </a:cubicBezTo>
                <a:cubicBezTo>
                  <a:pt x="3457880" y="2181438"/>
                  <a:pt x="3476878" y="2179455"/>
                  <a:pt x="3495759" y="2176758"/>
                </a:cubicBezTo>
                <a:cubicBezTo>
                  <a:pt x="3551226" y="2139780"/>
                  <a:pt x="3485752" y="2188433"/>
                  <a:pt x="3544311" y="2120113"/>
                </a:cubicBezTo>
                <a:cubicBezTo>
                  <a:pt x="3550640" y="2112729"/>
                  <a:pt x="3560495" y="2109324"/>
                  <a:pt x="3568587" y="2103929"/>
                </a:cubicBezTo>
                <a:cubicBezTo>
                  <a:pt x="3571284" y="2095837"/>
                  <a:pt x="3573319" y="2087493"/>
                  <a:pt x="3576679" y="2079653"/>
                </a:cubicBezTo>
                <a:cubicBezTo>
                  <a:pt x="3581431" y="2068565"/>
                  <a:pt x="3588628" y="2058580"/>
                  <a:pt x="3592864" y="2047285"/>
                </a:cubicBezTo>
                <a:cubicBezTo>
                  <a:pt x="3596769" y="2036872"/>
                  <a:pt x="3597439" y="2025468"/>
                  <a:pt x="3600956" y="2014917"/>
                </a:cubicBezTo>
                <a:cubicBezTo>
                  <a:pt x="3614153" y="1975325"/>
                  <a:pt x="3613501" y="1979916"/>
                  <a:pt x="3633324" y="1950181"/>
                </a:cubicBezTo>
                <a:cubicBezTo>
                  <a:pt x="3638719" y="1896234"/>
                  <a:pt x="3636359" y="1840937"/>
                  <a:pt x="3649508" y="1788340"/>
                </a:cubicBezTo>
                <a:cubicBezTo>
                  <a:pt x="3652205" y="1777551"/>
                  <a:pt x="3652626" y="1765919"/>
                  <a:pt x="3657600" y="1755972"/>
                </a:cubicBezTo>
                <a:cubicBezTo>
                  <a:pt x="3666299" y="1738575"/>
                  <a:pt x="3680167" y="1724221"/>
                  <a:pt x="3689968" y="1707420"/>
                </a:cubicBezTo>
                <a:cubicBezTo>
                  <a:pt x="3705393" y="1680976"/>
                  <a:pt x="3727593" y="1629539"/>
                  <a:pt x="3738520" y="1602223"/>
                </a:cubicBezTo>
                <a:cubicBezTo>
                  <a:pt x="3741688" y="1594303"/>
                  <a:pt x="3743697" y="1585963"/>
                  <a:pt x="3746612" y="1577947"/>
                </a:cubicBezTo>
                <a:cubicBezTo>
                  <a:pt x="3754488" y="1556288"/>
                  <a:pt x="3762796" y="1534790"/>
                  <a:pt x="3770888" y="1513211"/>
                </a:cubicBezTo>
                <a:cubicBezTo>
                  <a:pt x="3773585" y="1491632"/>
                  <a:pt x="3775588" y="1469955"/>
                  <a:pt x="3778980" y="1448475"/>
                </a:cubicBezTo>
                <a:cubicBezTo>
                  <a:pt x="3783683" y="1418687"/>
                  <a:pt x="3791423" y="1389387"/>
                  <a:pt x="3795164" y="1359462"/>
                </a:cubicBezTo>
                <a:cubicBezTo>
                  <a:pt x="3799526" y="1324565"/>
                  <a:pt x="3799922" y="1289277"/>
                  <a:pt x="3803256" y="1254266"/>
                </a:cubicBezTo>
                <a:cubicBezTo>
                  <a:pt x="3805318" y="1232617"/>
                  <a:pt x="3809437" y="1211192"/>
                  <a:pt x="3811348" y="1189529"/>
                </a:cubicBezTo>
                <a:cubicBezTo>
                  <a:pt x="3817531" y="1119463"/>
                  <a:pt x="3819765" y="1049044"/>
                  <a:pt x="3827533" y="979136"/>
                </a:cubicBezTo>
                <a:cubicBezTo>
                  <a:pt x="3830571" y="951797"/>
                  <a:pt x="3843717" y="898216"/>
                  <a:pt x="3843717" y="898216"/>
                </a:cubicBezTo>
                <a:cubicBezTo>
                  <a:pt x="3841020" y="876637"/>
                  <a:pt x="3839890" y="854804"/>
                  <a:pt x="3835625" y="833480"/>
                </a:cubicBezTo>
                <a:cubicBezTo>
                  <a:pt x="3829082" y="800763"/>
                  <a:pt x="3816833" y="769286"/>
                  <a:pt x="3811348" y="736375"/>
                </a:cubicBezTo>
                <a:cubicBezTo>
                  <a:pt x="3808651" y="720191"/>
                  <a:pt x="3806694" y="703866"/>
                  <a:pt x="3803256" y="687823"/>
                </a:cubicBezTo>
                <a:cubicBezTo>
                  <a:pt x="3798595" y="666074"/>
                  <a:pt x="3787072" y="623087"/>
                  <a:pt x="3787072" y="623087"/>
                </a:cubicBezTo>
                <a:cubicBezTo>
                  <a:pt x="3784375" y="596114"/>
                  <a:pt x="3782814" y="569002"/>
                  <a:pt x="3778980" y="542167"/>
                </a:cubicBezTo>
                <a:cubicBezTo>
                  <a:pt x="3775922" y="520763"/>
                  <a:pt x="3760337" y="478144"/>
                  <a:pt x="3754704" y="461246"/>
                </a:cubicBezTo>
                <a:cubicBezTo>
                  <a:pt x="3752007" y="453154"/>
                  <a:pt x="3751343" y="444067"/>
                  <a:pt x="3746612" y="436970"/>
                </a:cubicBezTo>
                <a:cubicBezTo>
                  <a:pt x="3741217" y="428878"/>
                  <a:pt x="3735253" y="421138"/>
                  <a:pt x="3730428" y="412694"/>
                </a:cubicBezTo>
                <a:cubicBezTo>
                  <a:pt x="3724443" y="402221"/>
                  <a:pt x="3720450" y="390670"/>
                  <a:pt x="3714244" y="380326"/>
                </a:cubicBezTo>
                <a:cubicBezTo>
                  <a:pt x="3694319" y="347118"/>
                  <a:pt x="3679731" y="328914"/>
                  <a:pt x="3657600" y="299406"/>
                </a:cubicBezTo>
                <a:cubicBezTo>
                  <a:pt x="3642764" y="254896"/>
                  <a:pt x="3658422" y="294775"/>
                  <a:pt x="3633324" y="250853"/>
                </a:cubicBezTo>
                <a:cubicBezTo>
                  <a:pt x="3627339" y="240380"/>
                  <a:pt x="3623125" y="228958"/>
                  <a:pt x="3617140" y="218485"/>
                </a:cubicBezTo>
                <a:cubicBezTo>
                  <a:pt x="3603174" y="194044"/>
                  <a:pt x="3577065" y="164067"/>
                  <a:pt x="3560495" y="145657"/>
                </a:cubicBezTo>
                <a:cubicBezTo>
                  <a:pt x="3550288" y="134316"/>
                  <a:pt x="3540171" y="122657"/>
                  <a:pt x="3528127" y="113289"/>
                </a:cubicBezTo>
                <a:cubicBezTo>
                  <a:pt x="3515712" y="103633"/>
                  <a:pt x="3500249" y="98450"/>
                  <a:pt x="3487667" y="89013"/>
                </a:cubicBezTo>
                <a:cubicBezTo>
                  <a:pt x="3434641" y="49243"/>
                  <a:pt x="3488327" y="81580"/>
                  <a:pt x="3447207" y="40460"/>
                </a:cubicBezTo>
                <a:cubicBezTo>
                  <a:pt x="3437670" y="30923"/>
                  <a:pt x="3426902" y="22215"/>
                  <a:pt x="3414839" y="16184"/>
                </a:cubicBezTo>
                <a:cubicBezTo>
                  <a:pt x="3404892" y="11210"/>
                  <a:pt x="3393164" y="11147"/>
                  <a:pt x="3382471" y="8092"/>
                </a:cubicBezTo>
                <a:cubicBezTo>
                  <a:pt x="3374269" y="5749"/>
                  <a:pt x="3366286" y="2697"/>
                  <a:pt x="3358194" y="0"/>
                </a:cubicBezTo>
                <a:cubicBezTo>
                  <a:pt x="3274576" y="2697"/>
                  <a:pt x="3190880" y="3576"/>
                  <a:pt x="3107341" y="8092"/>
                </a:cubicBezTo>
                <a:cubicBezTo>
                  <a:pt x="3075911" y="9791"/>
                  <a:pt x="3055665" y="17777"/>
                  <a:pt x="3026421" y="24276"/>
                </a:cubicBezTo>
                <a:cubicBezTo>
                  <a:pt x="2990489" y="32261"/>
                  <a:pt x="2958732" y="37575"/>
                  <a:pt x="2921225" y="40460"/>
                </a:cubicBezTo>
                <a:cubicBezTo>
                  <a:pt x="2766538" y="52359"/>
                  <a:pt x="2581548" y="53172"/>
                  <a:pt x="2435702" y="56644"/>
                </a:cubicBezTo>
                <a:cubicBezTo>
                  <a:pt x="2295721" y="84640"/>
                  <a:pt x="2510982" y="39848"/>
                  <a:pt x="2346690" y="80921"/>
                </a:cubicBezTo>
                <a:cubicBezTo>
                  <a:pt x="2335901" y="83618"/>
                  <a:pt x="2324735" y="85108"/>
                  <a:pt x="2314322" y="89013"/>
                </a:cubicBezTo>
                <a:cubicBezTo>
                  <a:pt x="2303027" y="93249"/>
                  <a:pt x="2293249" y="100961"/>
                  <a:pt x="2281954" y="105197"/>
                </a:cubicBezTo>
                <a:cubicBezTo>
                  <a:pt x="2271541" y="109102"/>
                  <a:pt x="2260238" y="110093"/>
                  <a:pt x="2249586" y="113289"/>
                </a:cubicBezTo>
                <a:cubicBezTo>
                  <a:pt x="2233246" y="118191"/>
                  <a:pt x="2217583" y="125335"/>
                  <a:pt x="2201033" y="129473"/>
                </a:cubicBezTo>
                <a:cubicBezTo>
                  <a:pt x="2185116" y="133452"/>
                  <a:pt x="2168624" y="134630"/>
                  <a:pt x="2152481" y="137565"/>
                </a:cubicBezTo>
                <a:cubicBezTo>
                  <a:pt x="2070541" y="152463"/>
                  <a:pt x="2155070" y="141352"/>
                  <a:pt x="2031101" y="153749"/>
                </a:cubicBezTo>
                <a:cubicBezTo>
                  <a:pt x="2014917" y="159144"/>
                  <a:pt x="1999098" y="165795"/>
                  <a:pt x="1982548" y="169933"/>
                </a:cubicBezTo>
                <a:cubicBezTo>
                  <a:pt x="1955862" y="176605"/>
                  <a:pt x="1927724" y="177418"/>
                  <a:pt x="1901628" y="186117"/>
                </a:cubicBezTo>
                <a:cubicBezTo>
                  <a:pt x="1893536" y="188814"/>
                  <a:pt x="1885807" y="193082"/>
                  <a:pt x="1877352" y="194209"/>
                </a:cubicBezTo>
                <a:cubicBezTo>
                  <a:pt x="1845157" y="198502"/>
                  <a:pt x="1812616" y="199604"/>
                  <a:pt x="1780248" y="202301"/>
                </a:cubicBezTo>
                <a:cubicBezTo>
                  <a:pt x="1731696" y="196906"/>
                  <a:pt x="1682493" y="195697"/>
                  <a:pt x="1634591" y="186117"/>
                </a:cubicBezTo>
                <a:cubicBezTo>
                  <a:pt x="1485449" y="156289"/>
                  <a:pt x="1669393" y="194817"/>
                  <a:pt x="1569855" y="169933"/>
                </a:cubicBezTo>
                <a:cubicBezTo>
                  <a:pt x="1538303" y="162045"/>
                  <a:pt x="1504721" y="158316"/>
                  <a:pt x="1472750" y="153749"/>
                </a:cubicBezTo>
                <a:cubicBezTo>
                  <a:pt x="1405316" y="156446"/>
                  <a:pt x="1337797" y="157496"/>
                  <a:pt x="1270449" y="161841"/>
                </a:cubicBezTo>
                <a:cubicBezTo>
                  <a:pt x="1255166" y="162827"/>
                  <a:pt x="1198725" y="174567"/>
                  <a:pt x="1181437" y="178025"/>
                </a:cubicBezTo>
                <a:cubicBezTo>
                  <a:pt x="1170648" y="183420"/>
                  <a:pt x="1160364" y="189973"/>
                  <a:pt x="1149069" y="194209"/>
                </a:cubicBezTo>
                <a:cubicBezTo>
                  <a:pt x="1138656" y="198114"/>
                  <a:pt x="1127353" y="199105"/>
                  <a:pt x="1116701" y="202301"/>
                </a:cubicBezTo>
                <a:cubicBezTo>
                  <a:pt x="1100361" y="207203"/>
                  <a:pt x="1084332" y="213090"/>
                  <a:pt x="1068148" y="218485"/>
                </a:cubicBezTo>
                <a:lnTo>
                  <a:pt x="1019596" y="234669"/>
                </a:lnTo>
                <a:cubicBezTo>
                  <a:pt x="1011504" y="237366"/>
                  <a:pt x="1003684" y="241088"/>
                  <a:pt x="995320" y="242761"/>
                </a:cubicBezTo>
                <a:cubicBezTo>
                  <a:pt x="968347" y="248156"/>
                  <a:pt x="940496" y="250246"/>
                  <a:pt x="914400" y="258945"/>
                </a:cubicBezTo>
                <a:lnTo>
                  <a:pt x="865848" y="275129"/>
                </a:lnTo>
                <a:cubicBezTo>
                  <a:pt x="857756" y="277826"/>
                  <a:pt x="849985" y="281819"/>
                  <a:pt x="841571" y="283221"/>
                </a:cubicBezTo>
                <a:cubicBezTo>
                  <a:pt x="825387" y="285918"/>
                  <a:pt x="809062" y="287875"/>
                  <a:pt x="793019" y="291313"/>
                </a:cubicBezTo>
                <a:cubicBezTo>
                  <a:pt x="771270" y="295974"/>
                  <a:pt x="750354" y="304739"/>
                  <a:pt x="728283" y="307498"/>
                </a:cubicBezTo>
                <a:lnTo>
                  <a:pt x="663547" y="315590"/>
                </a:lnTo>
                <a:cubicBezTo>
                  <a:pt x="477018" y="309158"/>
                  <a:pt x="451819" y="300999"/>
                  <a:pt x="291313" y="315590"/>
                </a:cubicBezTo>
                <a:cubicBezTo>
                  <a:pt x="277616" y="316835"/>
                  <a:pt x="264255" y="320589"/>
                  <a:pt x="250853" y="323682"/>
                </a:cubicBezTo>
                <a:cubicBezTo>
                  <a:pt x="191533" y="337371"/>
                  <a:pt x="201968" y="334583"/>
                  <a:pt x="161840" y="347958"/>
                </a:cubicBezTo>
                <a:cubicBezTo>
                  <a:pt x="133350" y="390693"/>
                  <a:pt x="160128" y="356362"/>
                  <a:pt x="113288" y="396510"/>
                </a:cubicBezTo>
                <a:cubicBezTo>
                  <a:pt x="92243" y="414549"/>
                  <a:pt x="92965" y="426312"/>
                  <a:pt x="64736" y="428878"/>
                </a:cubicBezTo>
                <a:cubicBezTo>
                  <a:pt x="43246" y="430832"/>
                  <a:pt x="10789" y="408648"/>
                  <a:pt x="0" y="40460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28392" y="5424431"/>
            <a:ext cx="4469008" cy="996912"/>
            <a:chOff x="128392" y="5424431"/>
            <a:chExt cx="4469008" cy="996912"/>
          </a:xfrm>
        </p:grpSpPr>
        <p:grpSp>
          <p:nvGrpSpPr>
            <p:cNvPr id="21" name="Group 20"/>
            <p:cNvGrpSpPr/>
            <p:nvPr/>
          </p:nvGrpSpPr>
          <p:grpSpPr>
            <a:xfrm>
              <a:off x="128392" y="5781443"/>
              <a:ext cx="2137124" cy="639900"/>
              <a:chOff x="128392" y="5709525"/>
              <a:chExt cx="2137124" cy="63990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28392" y="5949315"/>
                <a:ext cx="21371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70C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another example</a:t>
                </a:r>
                <a:endParaRPr lang="en-US" sz="2000" b="1" dirty="0" smtClean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971550" y="5709525"/>
                <a:ext cx="270507" cy="297558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68810" y="5424431"/>
                  <a:ext cx="2160270" cy="34881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latin typeface="Cambria Math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𝑠𝑡𝑜𝑟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¬</m:t>
                        </m:r>
                        <m:r>
                          <a:rPr lang="en-US" sz="2600" b="0" i="1" smtClean="0">
                            <a:latin typeface="Cambria Math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𝑠𝑡𝑜𝑟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dirty="0" smtClean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810" y="5424431"/>
                  <a:ext cx="2160270" cy="34881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565" t="-5263" r="-452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 flipV="1">
              <a:off x="4458335" y="5481320"/>
              <a:ext cx="139065" cy="258445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335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1505" y="3708125"/>
            <a:ext cx="7560945" cy="2520315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for Model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57605" y="929005"/>
            <a:ext cx="943909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i="1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Find </a:t>
            </a:r>
            <a:r>
              <a:rPr lang="en-US" sz="34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 rejecting word in </a:t>
            </a:r>
            <a:r>
              <a:rPr lang="en-US" sz="3400" i="1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 register automaton</a:t>
            </a:r>
            <a:endParaRPr lang="en-US" sz="3400" b="1" i="1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08585" y="1425535"/>
            <a:ext cx="936116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==</a:t>
            </a:r>
          </a:p>
          <a:p>
            <a:pPr algn="ctr"/>
            <a:r>
              <a:rPr lang="en-US" sz="34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find a rejecting word </a:t>
            </a:r>
            <a:r>
              <a:rPr lang="en-US" sz="3400" i="1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 register-</a:t>
            </a:r>
            <a:r>
              <a:rPr lang="en-US" sz="3400" b="1" i="1" dirty="0" smtClean="0">
                <a:solidFill>
                  <a:schemeClr val="tx2">
                    <a:lumMod val="50000"/>
                  </a:schemeClr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less</a:t>
            </a:r>
            <a:r>
              <a:rPr lang="en-US" sz="34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3400" i="1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abstraction</a:t>
            </a:r>
            <a:r>
              <a:rPr lang="en-US" sz="3400" b="1" i="1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endParaRPr lang="en-US" sz="3400" b="1" i="1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47385" y="3789045"/>
                <a:ext cx="6865020" cy="21852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400" b="0" i="1" smtClean="0">
                              <a:latin typeface="Cambria Math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400" b="0" i="1" smtClean="0">
                                  <a:latin typeface="Cambria Math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400" b="0" i="1" smtClean="0">
                                      <a:latin typeface="Cambria Math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400" b="0" i="1" smtClean="0">
                                  <a:latin typeface="Cambria Math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3400" b="0" i="1" smtClean="0">
                                      <a:latin typeface="Cambria Math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400" b="0" i="1" smtClean="0">
                              <a:latin typeface="Cambria Math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′</m:t>
                          </m:r>
                        </m:sup>
                      </m:sSup>
                      <m:r>
                        <a:rPr lang="en-US" sz="3400" b="0" i="1" smtClean="0">
                          <a:latin typeface="Cambria Math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     ⇔    </m:t>
                      </m:r>
                      <m:r>
                        <a:rPr lang="en-US" sz="3400" i="1">
                          <a:latin typeface="Cambria Math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𝑠𝑡𝑜𝑟</m:t>
                      </m:r>
                      <m:sSub>
                        <m:sSubPr>
                          <m:ctrlPr>
                            <a:rPr lang="en-US" sz="3400" i="1">
                              <a:latin typeface="Cambria Math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3400" i="1">
                              <a:latin typeface="Cambria Math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𝑒</m:t>
                          </m:r>
                        </m:e>
                        <m:sub>
                          <m:r>
                            <a:rPr lang="en-US" sz="3400" i="1">
                              <a:latin typeface="Cambria Math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3400" i="1">
                          <a:latin typeface="Cambria Math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∧</m:t>
                      </m:r>
                      <m:r>
                        <a:rPr lang="en-US" sz="3400" i="1">
                          <a:latin typeface="Cambria Math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𝑠𝑡𝑜𝑟</m:t>
                      </m:r>
                      <m:sSub>
                        <m:sSubPr>
                          <m:ctrlPr>
                            <a:rPr lang="en-US" sz="3400" i="1">
                              <a:latin typeface="Cambria Math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3400" i="1">
                              <a:latin typeface="Cambria Math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𝑒</m:t>
                          </m:r>
                        </m:e>
                        <m:sub>
                          <m:r>
                            <a:rPr lang="en-US" sz="3400" i="1">
                              <a:latin typeface="Cambria Math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en-US" sz="3400" b="0" i="1" smtClean="0">
                          <a:latin typeface="Cambria Math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∨</m:t>
                      </m:r>
                    </m:oMath>
                  </m:oMathPara>
                </a14:m>
                <a:endParaRPr lang="en-US" sz="3400" b="0" i="1" dirty="0" smtClean="0">
                  <a:latin typeface="Cambria Math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𝑖</m:t>
                      </m:r>
                      <m:r>
                        <a:rPr lang="en-US" sz="3400" i="1">
                          <a:latin typeface="Cambria Math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=</m:t>
                      </m:r>
                      <m:sSub>
                        <m:sSubPr>
                          <m:ctrlPr>
                            <a:rPr lang="en-US" sz="3400" i="1">
                              <a:latin typeface="Cambria Math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3400" i="1">
                              <a:latin typeface="Cambria Math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𝑟</m:t>
                          </m:r>
                        </m:e>
                        <m:sub>
                          <m:r>
                            <a:rPr lang="en-US" sz="3400" i="1">
                              <a:latin typeface="Cambria Math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3400" i="1">
                          <a:latin typeface="Cambria Math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∧</m:t>
                      </m:r>
                      <m:r>
                        <a:rPr lang="en-US" sz="3400" i="1">
                          <a:latin typeface="Cambria Math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𝑠𝑡𝑜𝑟</m:t>
                      </m:r>
                      <m:sSub>
                        <m:sSubPr>
                          <m:ctrlPr>
                            <a:rPr lang="en-US" sz="3400" i="1">
                              <a:latin typeface="Cambria Math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3400" i="1">
                              <a:latin typeface="Cambria Math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𝑒</m:t>
                          </m:r>
                        </m:e>
                        <m:sub>
                          <m:r>
                            <a:rPr lang="en-US" sz="3400" i="1">
                              <a:latin typeface="Cambria Math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en-US" sz="3400" b="0" i="1" smtClean="0">
                          <a:latin typeface="Cambria Math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∨</m:t>
                      </m:r>
                    </m:oMath>
                  </m:oMathPara>
                </a14:m>
                <a:endParaRPr lang="en-US" sz="3400" b="0" i="1" dirty="0" smtClean="0">
                  <a:latin typeface="Cambria Math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𝑖</m:t>
                      </m:r>
                      <m:r>
                        <a:rPr lang="en-US" sz="3400" i="1">
                          <a:latin typeface="Cambria Math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=</m:t>
                      </m:r>
                      <m:sSub>
                        <m:sSubPr>
                          <m:ctrlPr>
                            <a:rPr lang="en-US" sz="3400" i="1">
                              <a:latin typeface="Cambria Math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3400" i="1">
                              <a:latin typeface="Cambria Math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𝑟</m:t>
                          </m:r>
                        </m:e>
                        <m:sub>
                          <m:r>
                            <a:rPr lang="en-US" sz="3400" i="1">
                              <a:latin typeface="Cambria Math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en-US" sz="3400" i="1">
                          <a:latin typeface="Cambria Math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∧</m:t>
                      </m:r>
                      <m:r>
                        <a:rPr lang="en-US" sz="3400" i="1">
                          <a:latin typeface="Cambria Math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𝑠𝑡𝑜𝑟</m:t>
                      </m:r>
                      <m:sSub>
                        <m:sSubPr>
                          <m:ctrlPr>
                            <a:rPr lang="en-US" sz="3400" i="1">
                              <a:latin typeface="Cambria Math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3400" i="1">
                              <a:latin typeface="Cambria Math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𝑒</m:t>
                          </m:r>
                        </m:e>
                        <m:sub>
                          <m:r>
                            <a:rPr lang="en-US" sz="3400" i="1">
                              <a:latin typeface="Cambria Math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3400" i="1">
                          <a:latin typeface="Cambria Math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∨</m:t>
                      </m:r>
                    </m:oMath>
                  </m:oMathPara>
                </a14:m>
                <a:endParaRPr lang="en-US" sz="3400" i="1" dirty="0" smtClean="0">
                  <a:latin typeface="Cambria Math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400" i="1">
                              <a:latin typeface="Cambria Math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400" i="1">
                                  <a:latin typeface="Cambria Math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400" i="1">
                              <a:latin typeface="Cambria Math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3400" i="1">
                                  <a:latin typeface="Cambria Math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400" i="1">
                          <a:latin typeface="Cambria Math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∧¬</m:t>
                      </m:r>
                      <m:r>
                        <a:rPr lang="en-US" sz="3400" i="1">
                          <a:latin typeface="Cambria Math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𝑠𝑡𝑜𝑟</m:t>
                      </m:r>
                      <m:sSub>
                        <m:sSubPr>
                          <m:ctrlPr>
                            <a:rPr lang="en-US" sz="3400" i="1">
                              <a:latin typeface="Cambria Math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3400" i="1">
                              <a:latin typeface="Cambria Math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𝑒</m:t>
                          </m:r>
                        </m:e>
                        <m:sub>
                          <m:r>
                            <a:rPr lang="en-US" sz="3400" i="1">
                              <a:latin typeface="Cambria Math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3400" i="1">
                          <a:latin typeface="Cambria Math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∧¬</m:t>
                      </m:r>
                      <m:r>
                        <a:rPr lang="en-US" sz="3400" i="1">
                          <a:latin typeface="Cambria Math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𝑠𝑡𝑜𝑟</m:t>
                      </m:r>
                      <m:sSub>
                        <m:sSubPr>
                          <m:ctrlPr>
                            <a:rPr lang="en-US" sz="3400" i="1">
                              <a:latin typeface="Cambria Math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3400" i="1">
                              <a:latin typeface="Cambria Math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𝑒</m:t>
                          </m:r>
                        </m:e>
                        <m:sub>
                          <m:r>
                            <a:rPr lang="en-US" sz="3400" i="1">
                              <a:latin typeface="Cambria Math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400" i="1" dirty="0">
                  <a:latin typeface="Cambria Math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85" y="3789045"/>
                <a:ext cx="6865020" cy="21852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6301105" y="2348865"/>
                <a:ext cx="2758256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400" i="1">
                              <a:latin typeface="Cambria Math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dPr>
                        <m:e>
                          <m:r>
                            <a:rPr lang="en-US" sz="3400" i="1">
                              <a:latin typeface="Cambria Math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𝑠𝑦𝑠</m:t>
                          </m:r>
                          <m:r>
                            <a:rPr lang="en-US" sz="3400" i="1">
                              <a:latin typeface="Cambria Math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×</m:t>
                          </m:r>
                          <m:r>
                            <a:rPr lang="en-US" sz="3400" i="1">
                              <a:latin typeface="Cambria Math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n-US" sz="3400" i="1">
                          <a:latin typeface="Cambria Math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@</m:t>
                      </m:r>
                      <m:r>
                        <a:rPr lang="en-US" sz="3400" i="1">
                          <a:latin typeface="Cambria Math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𝑉</m:t>
                      </m:r>
                    </m:oMath>
                  </m:oMathPara>
                </a14:m>
                <a:endParaRPr lang="en-US" sz="3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105" y="2348865"/>
                <a:ext cx="2758256" cy="61555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575016" y="916777"/>
                <a:ext cx="5910722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400" i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Check </a:t>
                </a:r>
                <a:r>
                  <a:rPr lang="en-US" sz="3400" i="1" dirty="0" err="1" smtClean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rej</a:t>
                </a:r>
                <a:r>
                  <a:rPr lang="en-US" sz="3400" i="1" dirty="0" smtClean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-emptiness </a:t>
                </a:r>
                <a:r>
                  <a:rPr lang="en-US" sz="3400" i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3400" i="1">
                        <a:latin typeface="Cambria Math"/>
                      </a:rPr>
                      <m:t>𝑠𝑦𝑠</m:t>
                    </m:r>
                    <m:r>
                      <a:rPr lang="en-US" sz="3400" i="1">
                        <a:latin typeface="Cambria Math"/>
                      </a:rPr>
                      <m:t>×</m:t>
                    </m:r>
                    <m:r>
                      <a:rPr lang="en-US" sz="3400" i="1">
                        <a:latin typeface="Cambria Math"/>
                      </a:rPr>
                      <m:t>𝐴</m:t>
                    </m:r>
                  </m:oMath>
                </a14:m>
                <a:endParaRPr lang="en-US" sz="34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016" y="916777"/>
                <a:ext cx="5910722" cy="615553"/>
              </a:xfrm>
              <a:prstGeom prst="rect">
                <a:avLst/>
              </a:prstGeom>
              <a:blipFill rotWithShape="1">
                <a:blip r:embed="rId5"/>
                <a:stretch>
                  <a:fillRect l="-2268" t="-12871" b="-34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23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ac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8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8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8" decel="2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3" grpId="0"/>
      <p:bldP spid="5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460" y="914400"/>
                <a:ext cx="8641080" cy="5486400"/>
              </a:xfrm>
            </p:spPr>
            <p:txBody>
              <a:bodyPr/>
              <a:lstStyle/>
              <a:p>
                <a:r>
                  <a:rPr lang="en-US" dirty="0" smtClean="0"/>
                  <a:t>System is not given</a:t>
                </a:r>
              </a:p>
              <a:p>
                <a:r>
                  <a:rPr lang="en-US" dirty="0" smtClean="0"/>
                  <a:t>We cannot rely on the registers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bcz</a:t>
                </a:r>
                <a:r>
                  <a:rPr lang="en-US" dirty="0" smtClean="0"/>
                  <a:t> their assignments are universal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3200" i="1" dirty="0" smtClean="0"/>
                  <a:t>Introduce new registers controlled by transducers.</a:t>
                </a:r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0" y="914400"/>
                <a:ext cx="8641080" cy="5486400"/>
              </a:xfrm>
              <a:blipFill rotWithShape="1">
                <a:blip r:embed="rId2"/>
                <a:stretch>
                  <a:fillRect l="-1763" t="-1444" r="-1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0" y="908685"/>
                <a:ext cx="2820772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d>
                      <m:dPr>
                        <m:ctrlPr>
                          <a:rPr lang="en-US" sz="3400" i="1">
                            <a:latin typeface="Cambria Math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dPr>
                      <m:e>
                        <m:r>
                          <a:rPr lang="en-US" sz="3400" i="1">
                            <a:latin typeface="Cambria Math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𝑠𝑦𝑠</m:t>
                        </m:r>
                        <m:r>
                          <a:rPr lang="en-US" sz="3400" i="1">
                            <a:latin typeface="Cambria Math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×</m:t>
                        </m:r>
                        <m:r>
                          <a:rPr lang="en-US" sz="3400" i="1">
                            <a:latin typeface="Cambria Math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𝐴</m:t>
                        </m:r>
                      </m:e>
                    </m:d>
                    <m:r>
                      <a:rPr lang="en-US" sz="3400" i="1">
                        <a:latin typeface="Cambria Math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m:t>@</m:t>
                    </m:r>
                    <m:r>
                      <a:rPr lang="en-US" sz="3400" i="1">
                        <a:latin typeface="Cambria Math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m:t>𝑉</m:t>
                    </m:r>
                  </m:oMath>
                </a14:m>
                <a:r>
                  <a:rPr lang="en-US" sz="3400" b="1" i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908685"/>
                <a:ext cx="2820772" cy="61555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709565" y="946356"/>
            <a:ext cx="2565175" cy="550693"/>
            <a:chOff x="4709565" y="946356"/>
            <a:chExt cx="2565175" cy="550693"/>
          </a:xfrm>
        </p:grpSpPr>
        <p:sp>
          <p:nvSpPr>
            <p:cNvPr id="8" name="Freeform 7"/>
            <p:cNvSpPr/>
            <p:nvPr/>
          </p:nvSpPr>
          <p:spPr>
            <a:xfrm>
              <a:off x="4709565" y="954860"/>
              <a:ext cx="2382750" cy="542189"/>
            </a:xfrm>
            <a:custGeom>
              <a:avLst/>
              <a:gdLst>
                <a:gd name="connsiteX0" fmla="*/ 0 w 1885444"/>
                <a:gd name="connsiteY0" fmla="*/ 0 h 542189"/>
                <a:gd name="connsiteX1" fmla="*/ 137564 w 1885444"/>
                <a:gd name="connsiteY1" fmla="*/ 48552 h 542189"/>
                <a:gd name="connsiteX2" fmla="*/ 186116 w 1885444"/>
                <a:gd name="connsiteY2" fmla="*/ 64736 h 542189"/>
                <a:gd name="connsiteX3" fmla="*/ 242761 w 1885444"/>
                <a:gd name="connsiteY3" fmla="*/ 89013 h 542189"/>
                <a:gd name="connsiteX4" fmla="*/ 372233 w 1885444"/>
                <a:gd name="connsiteY4" fmla="*/ 105197 h 542189"/>
                <a:gd name="connsiteX5" fmla="*/ 436970 w 1885444"/>
                <a:gd name="connsiteY5" fmla="*/ 121381 h 542189"/>
                <a:gd name="connsiteX6" fmla="*/ 485522 w 1885444"/>
                <a:gd name="connsiteY6" fmla="*/ 145657 h 542189"/>
                <a:gd name="connsiteX7" fmla="*/ 517890 w 1885444"/>
                <a:gd name="connsiteY7" fmla="*/ 153749 h 542189"/>
                <a:gd name="connsiteX8" fmla="*/ 558350 w 1885444"/>
                <a:gd name="connsiteY8" fmla="*/ 178025 h 542189"/>
                <a:gd name="connsiteX9" fmla="*/ 631178 w 1885444"/>
                <a:gd name="connsiteY9" fmla="*/ 202301 h 542189"/>
                <a:gd name="connsiteX10" fmla="*/ 704007 w 1885444"/>
                <a:gd name="connsiteY10" fmla="*/ 226577 h 542189"/>
                <a:gd name="connsiteX11" fmla="*/ 728283 w 1885444"/>
                <a:gd name="connsiteY11" fmla="*/ 234669 h 542189"/>
                <a:gd name="connsiteX12" fmla="*/ 760651 w 1885444"/>
                <a:gd name="connsiteY12" fmla="*/ 250853 h 542189"/>
                <a:gd name="connsiteX13" fmla="*/ 809203 w 1885444"/>
                <a:gd name="connsiteY13" fmla="*/ 258945 h 542189"/>
                <a:gd name="connsiteX14" fmla="*/ 865847 w 1885444"/>
                <a:gd name="connsiteY14" fmla="*/ 275129 h 542189"/>
                <a:gd name="connsiteX15" fmla="*/ 914400 w 1885444"/>
                <a:gd name="connsiteY15" fmla="*/ 299405 h 542189"/>
                <a:gd name="connsiteX16" fmla="*/ 987228 w 1885444"/>
                <a:gd name="connsiteY16" fmla="*/ 323682 h 542189"/>
                <a:gd name="connsiteX17" fmla="*/ 1068148 w 1885444"/>
                <a:gd name="connsiteY17" fmla="*/ 364142 h 542189"/>
                <a:gd name="connsiteX18" fmla="*/ 1092424 w 1885444"/>
                <a:gd name="connsiteY18" fmla="*/ 380326 h 542189"/>
                <a:gd name="connsiteX19" fmla="*/ 1116700 w 1885444"/>
                <a:gd name="connsiteY19" fmla="*/ 388418 h 542189"/>
                <a:gd name="connsiteX20" fmla="*/ 1165253 w 1885444"/>
                <a:gd name="connsiteY20" fmla="*/ 412694 h 542189"/>
                <a:gd name="connsiteX21" fmla="*/ 1189529 w 1885444"/>
                <a:gd name="connsiteY21" fmla="*/ 420786 h 542189"/>
                <a:gd name="connsiteX22" fmla="*/ 1221897 w 1885444"/>
                <a:gd name="connsiteY22" fmla="*/ 436970 h 542189"/>
                <a:gd name="connsiteX23" fmla="*/ 1246173 w 1885444"/>
                <a:gd name="connsiteY23" fmla="*/ 445062 h 542189"/>
                <a:gd name="connsiteX24" fmla="*/ 1327093 w 1885444"/>
                <a:gd name="connsiteY24" fmla="*/ 477430 h 542189"/>
                <a:gd name="connsiteX25" fmla="*/ 1383738 w 1885444"/>
                <a:gd name="connsiteY25" fmla="*/ 485522 h 542189"/>
                <a:gd name="connsiteX26" fmla="*/ 1416106 w 1885444"/>
                <a:gd name="connsiteY26" fmla="*/ 493614 h 542189"/>
                <a:gd name="connsiteX27" fmla="*/ 1440382 w 1885444"/>
                <a:gd name="connsiteY27" fmla="*/ 501706 h 542189"/>
                <a:gd name="connsiteX28" fmla="*/ 1545578 w 1885444"/>
                <a:gd name="connsiteY28" fmla="*/ 509798 h 542189"/>
                <a:gd name="connsiteX29" fmla="*/ 1577947 w 1885444"/>
                <a:gd name="connsiteY29" fmla="*/ 525982 h 542189"/>
                <a:gd name="connsiteX30" fmla="*/ 1618407 w 1885444"/>
                <a:gd name="connsiteY30" fmla="*/ 534075 h 542189"/>
                <a:gd name="connsiteX31" fmla="*/ 1885444 w 1885444"/>
                <a:gd name="connsiteY31" fmla="*/ 542167 h 542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85444" h="542189">
                  <a:moveTo>
                    <a:pt x="0" y="0"/>
                  </a:moveTo>
                  <a:cubicBezTo>
                    <a:pt x="87539" y="70032"/>
                    <a:pt x="-17341" y="-3083"/>
                    <a:pt x="137564" y="48552"/>
                  </a:cubicBezTo>
                  <a:cubicBezTo>
                    <a:pt x="153748" y="53947"/>
                    <a:pt x="170277" y="58400"/>
                    <a:pt x="186116" y="64736"/>
                  </a:cubicBezTo>
                  <a:cubicBezTo>
                    <a:pt x="206030" y="72702"/>
                    <a:pt x="221242" y="85615"/>
                    <a:pt x="242761" y="89013"/>
                  </a:cubicBezTo>
                  <a:cubicBezTo>
                    <a:pt x="285722" y="95796"/>
                    <a:pt x="330038" y="94649"/>
                    <a:pt x="372233" y="105197"/>
                  </a:cubicBezTo>
                  <a:lnTo>
                    <a:pt x="436970" y="121381"/>
                  </a:lnTo>
                  <a:cubicBezTo>
                    <a:pt x="453154" y="129473"/>
                    <a:pt x="468722" y="138937"/>
                    <a:pt x="485522" y="145657"/>
                  </a:cubicBezTo>
                  <a:cubicBezTo>
                    <a:pt x="495848" y="149787"/>
                    <a:pt x="507727" y="149232"/>
                    <a:pt x="517890" y="153749"/>
                  </a:cubicBezTo>
                  <a:cubicBezTo>
                    <a:pt x="532262" y="160137"/>
                    <a:pt x="543894" y="171829"/>
                    <a:pt x="558350" y="178025"/>
                  </a:cubicBezTo>
                  <a:cubicBezTo>
                    <a:pt x="581870" y="188105"/>
                    <a:pt x="606902" y="194209"/>
                    <a:pt x="631178" y="202301"/>
                  </a:cubicBezTo>
                  <a:lnTo>
                    <a:pt x="704007" y="226577"/>
                  </a:lnTo>
                  <a:cubicBezTo>
                    <a:pt x="712099" y="229274"/>
                    <a:pt x="720654" y="230854"/>
                    <a:pt x="728283" y="234669"/>
                  </a:cubicBezTo>
                  <a:cubicBezTo>
                    <a:pt x="739072" y="240064"/>
                    <a:pt x="749097" y="247387"/>
                    <a:pt x="760651" y="250853"/>
                  </a:cubicBezTo>
                  <a:cubicBezTo>
                    <a:pt x="776366" y="255568"/>
                    <a:pt x="793114" y="255727"/>
                    <a:pt x="809203" y="258945"/>
                  </a:cubicBezTo>
                  <a:cubicBezTo>
                    <a:pt x="820893" y="261283"/>
                    <a:pt x="853226" y="269520"/>
                    <a:pt x="865847" y="275129"/>
                  </a:cubicBezTo>
                  <a:cubicBezTo>
                    <a:pt x="882382" y="282478"/>
                    <a:pt x="897600" y="292685"/>
                    <a:pt x="914400" y="299405"/>
                  </a:cubicBezTo>
                  <a:cubicBezTo>
                    <a:pt x="938159" y="308909"/>
                    <a:pt x="965285" y="310516"/>
                    <a:pt x="987228" y="323682"/>
                  </a:cubicBezTo>
                  <a:cubicBezTo>
                    <a:pt x="1099765" y="391204"/>
                    <a:pt x="958022" y="309079"/>
                    <a:pt x="1068148" y="364142"/>
                  </a:cubicBezTo>
                  <a:cubicBezTo>
                    <a:pt x="1076847" y="368491"/>
                    <a:pt x="1083725" y="375977"/>
                    <a:pt x="1092424" y="380326"/>
                  </a:cubicBezTo>
                  <a:cubicBezTo>
                    <a:pt x="1100053" y="384141"/>
                    <a:pt x="1108905" y="384954"/>
                    <a:pt x="1116700" y="388418"/>
                  </a:cubicBezTo>
                  <a:cubicBezTo>
                    <a:pt x="1133235" y="395767"/>
                    <a:pt x="1148718" y="405345"/>
                    <a:pt x="1165253" y="412694"/>
                  </a:cubicBezTo>
                  <a:cubicBezTo>
                    <a:pt x="1173048" y="416158"/>
                    <a:pt x="1181689" y="417426"/>
                    <a:pt x="1189529" y="420786"/>
                  </a:cubicBezTo>
                  <a:cubicBezTo>
                    <a:pt x="1200617" y="425538"/>
                    <a:pt x="1210809" y="432218"/>
                    <a:pt x="1221897" y="436970"/>
                  </a:cubicBezTo>
                  <a:cubicBezTo>
                    <a:pt x="1229737" y="440330"/>
                    <a:pt x="1238253" y="441894"/>
                    <a:pt x="1246173" y="445062"/>
                  </a:cubicBezTo>
                  <a:cubicBezTo>
                    <a:pt x="1249603" y="446434"/>
                    <a:pt x="1308680" y="473747"/>
                    <a:pt x="1327093" y="477430"/>
                  </a:cubicBezTo>
                  <a:cubicBezTo>
                    <a:pt x="1345796" y="481171"/>
                    <a:pt x="1364972" y="482110"/>
                    <a:pt x="1383738" y="485522"/>
                  </a:cubicBezTo>
                  <a:cubicBezTo>
                    <a:pt x="1394680" y="487511"/>
                    <a:pt x="1405413" y="490559"/>
                    <a:pt x="1416106" y="493614"/>
                  </a:cubicBezTo>
                  <a:cubicBezTo>
                    <a:pt x="1424308" y="495957"/>
                    <a:pt x="1431918" y="500648"/>
                    <a:pt x="1440382" y="501706"/>
                  </a:cubicBezTo>
                  <a:cubicBezTo>
                    <a:pt x="1475279" y="506068"/>
                    <a:pt x="1510513" y="507101"/>
                    <a:pt x="1545578" y="509798"/>
                  </a:cubicBezTo>
                  <a:cubicBezTo>
                    <a:pt x="1556368" y="515193"/>
                    <a:pt x="1566503" y="522167"/>
                    <a:pt x="1577947" y="525982"/>
                  </a:cubicBezTo>
                  <a:cubicBezTo>
                    <a:pt x="1590995" y="530331"/>
                    <a:pt x="1604684" y="533160"/>
                    <a:pt x="1618407" y="534075"/>
                  </a:cubicBezTo>
                  <a:cubicBezTo>
                    <a:pt x="1752716" y="543029"/>
                    <a:pt x="1781854" y="542167"/>
                    <a:pt x="1885444" y="542167"/>
                  </a:cubicBezTo>
                </a:path>
              </a:pathLst>
            </a:custGeom>
            <a:noFill/>
            <a:ln w="28575">
              <a:solidFill>
                <a:srgbClr val="CC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932045" y="946356"/>
              <a:ext cx="2342695" cy="510210"/>
            </a:xfrm>
            <a:custGeom>
              <a:avLst/>
              <a:gdLst>
                <a:gd name="connsiteX0" fmla="*/ 0 w 1836892"/>
                <a:gd name="connsiteY0" fmla="*/ 510210 h 510210"/>
                <a:gd name="connsiteX1" fmla="*/ 105196 w 1836892"/>
                <a:gd name="connsiteY1" fmla="*/ 453566 h 510210"/>
                <a:gd name="connsiteX2" fmla="*/ 137564 w 1836892"/>
                <a:gd name="connsiteY2" fmla="*/ 445474 h 510210"/>
                <a:gd name="connsiteX3" fmla="*/ 169933 w 1836892"/>
                <a:gd name="connsiteY3" fmla="*/ 429290 h 510210"/>
                <a:gd name="connsiteX4" fmla="*/ 202301 w 1836892"/>
                <a:gd name="connsiteY4" fmla="*/ 421198 h 510210"/>
                <a:gd name="connsiteX5" fmla="*/ 364141 w 1836892"/>
                <a:gd name="connsiteY5" fmla="*/ 388830 h 510210"/>
                <a:gd name="connsiteX6" fmla="*/ 436970 w 1836892"/>
                <a:gd name="connsiteY6" fmla="*/ 380738 h 510210"/>
                <a:gd name="connsiteX7" fmla="*/ 525982 w 1836892"/>
                <a:gd name="connsiteY7" fmla="*/ 364554 h 510210"/>
                <a:gd name="connsiteX8" fmla="*/ 558350 w 1836892"/>
                <a:gd name="connsiteY8" fmla="*/ 356462 h 510210"/>
                <a:gd name="connsiteX9" fmla="*/ 606902 w 1836892"/>
                <a:gd name="connsiteY9" fmla="*/ 348370 h 510210"/>
                <a:gd name="connsiteX10" fmla="*/ 631179 w 1836892"/>
                <a:gd name="connsiteY10" fmla="*/ 340278 h 510210"/>
                <a:gd name="connsiteX11" fmla="*/ 663547 w 1836892"/>
                <a:gd name="connsiteY11" fmla="*/ 332186 h 510210"/>
                <a:gd name="connsiteX12" fmla="*/ 712099 w 1836892"/>
                <a:gd name="connsiteY12" fmla="*/ 316002 h 510210"/>
                <a:gd name="connsiteX13" fmla="*/ 776835 w 1836892"/>
                <a:gd name="connsiteY13" fmla="*/ 307909 h 510210"/>
                <a:gd name="connsiteX14" fmla="*/ 873940 w 1836892"/>
                <a:gd name="connsiteY14" fmla="*/ 291725 h 510210"/>
                <a:gd name="connsiteX15" fmla="*/ 922492 w 1836892"/>
                <a:gd name="connsiteY15" fmla="*/ 283633 h 510210"/>
                <a:gd name="connsiteX16" fmla="*/ 1027688 w 1836892"/>
                <a:gd name="connsiteY16" fmla="*/ 243173 h 510210"/>
                <a:gd name="connsiteX17" fmla="*/ 1084333 w 1836892"/>
                <a:gd name="connsiteY17" fmla="*/ 186529 h 510210"/>
                <a:gd name="connsiteX18" fmla="*/ 1140977 w 1836892"/>
                <a:gd name="connsiteY18" fmla="*/ 154161 h 510210"/>
                <a:gd name="connsiteX19" fmla="*/ 1173345 w 1836892"/>
                <a:gd name="connsiteY19" fmla="*/ 146069 h 510210"/>
                <a:gd name="connsiteX20" fmla="*/ 1238081 w 1836892"/>
                <a:gd name="connsiteY20" fmla="*/ 113701 h 510210"/>
                <a:gd name="connsiteX21" fmla="*/ 1343278 w 1836892"/>
                <a:gd name="connsiteY21" fmla="*/ 89425 h 510210"/>
                <a:gd name="connsiteX22" fmla="*/ 1399922 w 1836892"/>
                <a:gd name="connsiteY22" fmla="*/ 73240 h 510210"/>
                <a:gd name="connsiteX23" fmla="*/ 1424198 w 1836892"/>
                <a:gd name="connsiteY23" fmla="*/ 65148 h 510210"/>
                <a:gd name="connsiteX24" fmla="*/ 1456566 w 1836892"/>
                <a:gd name="connsiteY24" fmla="*/ 48964 h 510210"/>
                <a:gd name="connsiteX25" fmla="*/ 1569855 w 1836892"/>
                <a:gd name="connsiteY25" fmla="*/ 16596 h 510210"/>
                <a:gd name="connsiteX26" fmla="*/ 1747879 w 1836892"/>
                <a:gd name="connsiteY26" fmla="*/ 8504 h 510210"/>
                <a:gd name="connsiteX27" fmla="*/ 1836892 w 1836892"/>
                <a:gd name="connsiteY27" fmla="*/ 412 h 51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36892" h="510210">
                  <a:moveTo>
                    <a:pt x="0" y="510210"/>
                  </a:moveTo>
                  <a:cubicBezTo>
                    <a:pt x="37796" y="487532"/>
                    <a:pt x="62212" y="471476"/>
                    <a:pt x="105196" y="453566"/>
                  </a:cubicBezTo>
                  <a:cubicBezTo>
                    <a:pt x="115462" y="449289"/>
                    <a:pt x="127151" y="449379"/>
                    <a:pt x="137564" y="445474"/>
                  </a:cubicBezTo>
                  <a:cubicBezTo>
                    <a:pt x="148859" y="441238"/>
                    <a:pt x="158638" y="433526"/>
                    <a:pt x="169933" y="429290"/>
                  </a:cubicBezTo>
                  <a:cubicBezTo>
                    <a:pt x="180346" y="425385"/>
                    <a:pt x="191444" y="423611"/>
                    <a:pt x="202301" y="421198"/>
                  </a:cubicBezTo>
                  <a:cubicBezTo>
                    <a:pt x="243601" y="412020"/>
                    <a:pt x="314893" y="395396"/>
                    <a:pt x="364141" y="388830"/>
                  </a:cubicBezTo>
                  <a:cubicBezTo>
                    <a:pt x="388352" y="385602"/>
                    <a:pt x="412694" y="383435"/>
                    <a:pt x="436970" y="380738"/>
                  </a:cubicBezTo>
                  <a:cubicBezTo>
                    <a:pt x="510384" y="362385"/>
                    <a:pt x="419669" y="383884"/>
                    <a:pt x="525982" y="364554"/>
                  </a:cubicBezTo>
                  <a:cubicBezTo>
                    <a:pt x="536924" y="362565"/>
                    <a:pt x="547445" y="358643"/>
                    <a:pt x="558350" y="356462"/>
                  </a:cubicBezTo>
                  <a:cubicBezTo>
                    <a:pt x="574439" y="353244"/>
                    <a:pt x="590885" y="351929"/>
                    <a:pt x="606902" y="348370"/>
                  </a:cubicBezTo>
                  <a:cubicBezTo>
                    <a:pt x="615229" y="346520"/>
                    <a:pt x="622977" y="342621"/>
                    <a:pt x="631179" y="340278"/>
                  </a:cubicBezTo>
                  <a:cubicBezTo>
                    <a:pt x="641872" y="337223"/>
                    <a:pt x="652895" y="335382"/>
                    <a:pt x="663547" y="332186"/>
                  </a:cubicBezTo>
                  <a:cubicBezTo>
                    <a:pt x="679887" y="327284"/>
                    <a:pt x="695418" y="319577"/>
                    <a:pt x="712099" y="316002"/>
                  </a:cubicBezTo>
                  <a:cubicBezTo>
                    <a:pt x="733363" y="311445"/>
                    <a:pt x="755279" y="310783"/>
                    <a:pt x="776835" y="307909"/>
                  </a:cubicBezTo>
                  <a:cubicBezTo>
                    <a:pt x="864071" y="296277"/>
                    <a:pt x="802535" y="304708"/>
                    <a:pt x="873940" y="291725"/>
                  </a:cubicBezTo>
                  <a:cubicBezTo>
                    <a:pt x="890083" y="288790"/>
                    <a:pt x="906575" y="287612"/>
                    <a:pt x="922492" y="283633"/>
                  </a:cubicBezTo>
                  <a:cubicBezTo>
                    <a:pt x="958780" y="274561"/>
                    <a:pt x="993598" y="257783"/>
                    <a:pt x="1027688" y="243173"/>
                  </a:cubicBezTo>
                  <a:cubicBezTo>
                    <a:pt x="1046570" y="224292"/>
                    <a:pt x="1062115" y="201341"/>
                    <a:pt x="1084333" y="186529"/>
                  </a:cubicBezTo>
                  <a:cubicBezTo>
                    <a:pt x="1104456" y="173113"/>
                    <a:pt x="1117510" y="162961"/>
                    <a:pt x="1140977" y="154161"/>
                  </a:cubicBezTo>
                  <a:cubicBezTo>
                    <a:pt x="1151390" y="150256"/>
                    <a:pt x="1163079" y="150346"/>
                    <a:pt x="1173345" y="146069"/>
                  </a:cubicBezTo>
                  <a:cubicBezTo>
                    <a:pt x="1195615" y="136790"/>
                    <a:pt x="1215906" y="123205"/>
                    <a:pt x="1238081" y="113701"/>
                  </a:cubicBezTo>
                  <a:cubicBezTo>
                    <a:pt x="1282512" y="94659"/>
                    <a:pt x="1294583" y="96381"/>
                    <a:pt x="1343278" y="89425"/>
                  </a:cubicBezTo>
                  <a:lnTo>
                    <a:pt x="1399922" y="73240"/>
                  </a:lnTo>
                  <a:cubicBezTo>
                    <a:pt x="1408092" y="70789"/>
                    <a:pt x="1416358" y="68508"/>
                    <a:pt x="1424198" y="65148"/>
                  </a:cubicBezTo>
                  <a:cubicBezTo>
                    <a:pt x="1435286" y="60396"/>
                    <a:pt x="1445366" y="53444"/>
                    <a:pt x="1456566" y="48964"/>
                  </a:cubicBezTo>
                  <a:cubicBezTo>
                    <a:pt x="1477156" y="40728"/>
                    <a:pt x="1552540" y="17383"/>
                    <a:pt x="1569855" y="16596"/>
                  </a:cubicBezTo>
                  <a:lnTo>
                    <a:pt x="1747879" y="8504"/>
                  </a:lnTo>
                  <a:cubicBezTo>
                    <a:pt x="1804210" y="-2762"/>
                    <a:pt x="1774586" y="412"/>
                    <a:pt x="1836892" y="412"/>
                  </a:cubicBezTo>
                </a:path>
              </a:pathLst>
            </a:custGeom>
            <a:noFill/>
            <a:ln w="28575">
              <a:solidFill>
                <a:srgbClr val="CC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485343" y="2093357"/>
                <a:ext cx="1357488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sz="3400" i="1" smtClean="0">
                        <a:latin typeface="Cambria Math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m:t>𝐴</m:t>
                    </m:r>
                    <m:r>
                      <a:rPr lang="en-US" sz="3400" b="0" i="1" smtClean="0">
                        <a:latin typeface="Cambria Math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m:t>@</m:t>
                    </m:r>
                    <m:r>
                      <a:rPr lang="en-US" sz="3400" b="0" i="1" smtClean="0">
                        <a:latin typeface="Cambria Math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m:t>𝑉</m:t>
                    </m:r>
                  </m:oMath>
                </a14:m>
                <a:r>
                  <a:rPr lang="en-US" sz="3400" b="1" i="1" dirty="0" smtClean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?</a:t>
                </a:r>
                <a:endParaRPr lang="en-US" sz="3400" b="1" i="1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343" y="2093357"/>
                <a:ext cx="1357488" cy="615553"/>
              </a:xfrm>
              <a:prstGeom prst="rect">
                <a:avLst/>
              </a:prstGeom>
              <a:blipFill rotWithShape="1">
                <a:blip r:embed="rId4"/>
                <a:stretch>
                  <a:fillRect t="-11881" r="-12556" b="-35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7598016" y="2164780"/>
            <a:ext cx="1150215" cy="455118"/>
            <a:chOff x="4709565" y="946356"/>
            <a:chExt cx="2565175" cy="550693"/>
          </a:xfrm>
        </p:grpSpPr>
        <p:sp>
          <p:nvSpPr>
            <p:cNvPr id="14" name="Freeform 13"/>
            <p:cNvSpPr/>
            <p:nvPr/>
          </p:nvSpPr>
          <p:spPr>
            <a:xfrm>
              <a:off x="4709565" y="954860"/>
              <a:ext cx="2382750" cy="542189"/>
            </a:xfrm>
            <a:custGeom>
              <a:avLst/>
              <a:gdLst>
                <a:gd name="connsiteX0" fmla="*/ 0 w 1885444"/>
                <a:gd name="connsiteY0" fmla="*/ 0 h 542189"/>
                <a:gd name="connsiteX1" fmla="*/ 137564 w 1885444"/>
                <a:gd name="connsiteY1" fmla="*/ 48552 h 542189"/>
                <a:gd name="connsiteX2" fmla="*/ 186116 w 1885444"/>
                <a:gd name="connsiteY2" fmla="*/ 64736 h 542189"/>
                <a:gd name="connsiteX3" fmla="*/ 242761 w 1885444"/>
                <a:gd name="connsiteY3" fmla="*/ 89013 h 542189"/>
                <a:gd name="connsiteX4" fmla="*/ 372233 w 1885444"/>
                <a:gd name="connsiteY4" fmla="*/ 105197 h 542189"/>
                <a:gd name="connsiteX5" fmla="*/ 436970 w 1885444"/>
                <a:gd name="connsiteY5" fmla="*/ 121381 h 542189"/>
                <a:gd name="connsiteX6" fmla="*/ 485522 w 1885444"/>
                <a:gd name="connsiteY6" fmla="*/ 145657 h 542189"/>
                <a:gd name="connsiteX7" fmla="*/ 517890 w 1885444"/>
                <a:gd name="connsiteY7" fmla="*/ 153749 h 542189"/>
                <a:gd name="connsiteX8" fmla="*/ 558350 w 1885444"/>
                <a:gd name="connsiteY8" fmla="*/ 178025 h 542189"/>
                <a:gd name="connsiteX9" fmla="*/ 631178 w 1885444"/>
                <a:gd name="connsiteY9" fmla="*/ 202301 h 542189"/>
                <a:gd name="connsiteX10" fmla="*/ 704007 w 1885444"/>
                <a:gd name="connsiteY10" fmla="*/ 226577 h 542189"/>
                <a:gd name="connsiteX11" fmla="*/ 728283 w 1885444"/>
                <a:gd name="connsiteY11" fmla="*/ 234669 h 542189"/>
                <a:gd name="connsiteX12" fmla="*/ 760651 w 1885444"/>
                <a:gd name="connsiteY12" fmla="*/ 250853 h 542189"/>
                <a:gd name="connsiteX13" fmla="*/ 809203 w 1885444"/>
                <a:gd name="connsiteY13" fmla="*/ 258945 h 542189"/>
                <a:gd name="connsiteX14" fmla="*/ 865847 w 1885444"/>
                <a:gd name="connsiteY14" fmla="*/ 275129 h 542189"/>
                <a:gd name="connsiteX15" fmla="*/ 914400 w 1885444"/>
                <a:gd name="connsiteY15" fmla="*/ 299405 h 542189"/>
                <a:gd name="connsiteX16" fmla="*/ 987228 w 1885444"/>
                <a:gd name="connsiteY16" fmla="*/ 323682 h 542189"/>
                <a:gd name="connsiteX17" fmla="*/ 1068148 w 1885444"/>
                <a:gd name="connsiteY17" fmla="*/ 364142 h 542189"/>
                <a:gd name="connsiteX18" fmla="*/ 1092424 w 1885444"/>
                <a:gd name="connsiteY18" fmla="*/ 380326 h 542189"/>
                <a:gd name="connsiteX19" fmla="*/ 1116700 w 1885444"/>
                <a:gd name="connsiteY19" fmla="*/ 388418 h 542189"/>
                <a:gd name="connsiteX20" fmla="*/ 1165253 w 1885444"/>
                <a:gd name="connsiteY20" fmla="*/ 412694 h 542189"/>
                <a:gd name="connsiteX21" fmla="*/ 1189529 w 1885444"/>
                <a:gd name="connsiteY21" fmla="*/ 420786 h 542189"/>
                <a:gd name="connsiteX22" fmla="*/ 1221897 w 1885444"/>
                <a:gd name="connsiteY22" fmla="*/ 436970 h 542189"/>
                <a:gd name="connsiteX23" fmla="*/ 1246173 w 1885444"/>
                <a:gd name="connsiteY23" fmla="*/ 445062 h 542189"/>
                <a:gd name="connsiteX24" fmla="*/ 1327093 w 1885444"/>
                <a:gd name="connsiteY24" fmla="*/ 477430 h 542189"/>
                <a:gd name="connsiteX25" fmla="*/ 1383738 w 1885444"/>
                <a:gd name="connsiteY25" fmla="*/ 485522 h 542189"/>
                <a:gd name="connsiteX26" fmla="*/ 1416106 w 1885444"/>
                <a:gd name="connsiteY26" fmla="*/ 493614 h 542189"/>
                <a:gd name="connsiteX27" fmla="*/ 1440382 w 1885444"/>
                <a:gd name="connsiteY27" fmla="*/ 501706 h 542189"/>
                <a:gd name="connsiteX28" fmla="*/ 1545578 w 1885444"/>
                <a:gd name="connsiteY28" fmla="*/ 509798 h 542189"/>
                <a:gd name="connsiteX29" fmla="*/ 1577947 w 1885444"/>
                <a:gd name="connsiteY29" fmla="*/ 525982 h 542189"/>
                <a:gd name="connsiteX30" fmla="*/ 1618407 w 1885444"/>
                <a:gd name="connsiteY30" fmla="*/ 534075 h 542189"/>
                <a:gd name="connsiteX31" fmla="*/ 1885444 w 1885444"/>
                <a:gd name="connsiteY31" fmla="*/ 542167 h 542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85444" h="542189">
                  <a:moveTo>
                    <a:pt x="0" y="0"/>
                  </a:moveTo>
                  <a:cubicBezTo>
                    <a:pt x="87539" y="70032"/>
                    <a:pt x="-17341" y="-3083"/>
                    <a:pt x="137564" y="48552"/>
                  </a:cubicBezTo>
                  <a:cubicBezTo>
                    <a:pt x="153748" y="53947"/>
                    <a:pt x="170277" y="58400"/>
                    <a:pt x="186116" y="64736"/>
                  </a:cubicBezTo>
                  <a:cubicBezTo>
                    <a:pt x="206030" y="72702"/>
                    <a:pt x="221242" y="85615"/>
                    <a:pt x="242761" y="89013"/>
                  </a:cubicBezTo>
                  <a:cubicBezTo>
                    <a:pt x="285722" y="95796"/>
                    <a:pt x="330038" y="94649"/>
                    <a:pt x="372233" y="105197"/>
                  </a:cubicBezTo>
                  <a:lnTo>
                    <a:pt x="436970" y="121381"/>
                  </a:lnTo>
                  <a:cubicBezTo>
                    <a:pt x="453154" y="129473"/>
                    <a:pt x="468722" y="138937"/>
                    <a:pt x="485522" y="145657"/>
                  </a:cubicBezTo>
                  <a:cubicBezTo>
                    <a:pt x="495848" y="149787"/>
                    <a:pt x="507727" y="149232"/>
                    <a:pt x="517890" y="153749"/>
                  </a:cubicBezTo>
                  <a:cubicBezTo>
                    <a:pt x="532262" y="160137"/>
                    <a:pt x="543894" y="171829"/>
                    <a:pt x="558350" y="178025"/>
                  </a:cubicBezTo>
                  <a:cubicBezTo>
                    <a:pt x="581870" y="188105"/>
                    <a:pt x="606902" y="194209"/>
                    <a:pt x="631178" y="202301"/>
                  </a:cubicBezTo>
                  <a:lnTo>
                    <a:pt x="704007" y="226577"/>
                  </a:lnTo>
                  <a:cubicBezTo>
                    <a:pt x="712099" y="229274"/>
                    <a:pt x="720654" y="230854"/>
                    <a:pt x="728283" y="234669"/>
                  </a:cubicBezTo>
                  <a:cubicBezTo>
                    <a:pt x="739072" y="240064"/>
                    <a:pt x="749097" y="247387"/>
                    <a:pt x="760651" y="250853"/>
                  </a:cubicBezTo>
                  <a:cubicBezTo>
                    <a:pt x="776366" y="255568"/>
                    <a:pt x="793114" y="255727"/>
                    <a:pt x="809203" y="258945"/>
                  </a:cubicBezTo>
                  <a:cubicBezTo>
                    <a:pt x="820893" y="261283"/>
                    <a:pt x="853226" y="269520"/>
                    <a:pt x="865847" y="275129"/>
                  </a:cubicBezTo>
                  <a:cubicBezTo>
                    <a:pt x="882382" y="282478"/>
                    <a:pt x="897600" y="292685"/>
                    <a:pt x="914400" y="299405"/>
                  </a:cubicBezTo>
                  <a:cubicBezTo>
                    <a:pt x="938159" y="308909"/>
                    <a:pt x="965285" y="310516"/>
                    <a:pt x="987228" y="323682"/>
                  </a:cubicBezTo>
                  <a:cubicBezTo>
                    <a:pt x="1099765" y="391204"/>
                    <a:pt x="958022" y="309079"/>
                    <a:pt x="1068148" y="364142"/>
                  </a:cubicBezTo>
                  <a:cubicBezTo>
                    <a:pt x="1076847" y="368491"/>
                    <a:pt x="1083725" y="375977"/>
                    <a:pt x="1092424" y="380326"/>
                  </a:cubicBezTo>
                  <a:cubicBezTo>
                    <a:pt x="1100053" y="384141"/>
                    <a:pt x="1108905" y="384954"/>
                    <a:pt x="1116700" y="388418"/>
                  </a:cubicBezTo>
                  <a:cubicBezTo>
                    <a:pt x="1133235" y="395767"/>
                    <a:pt x="1148718" y="405345"/>
                    <a:pt x="1165253" y="412694"/>
                  </a:cubicBezTo>
                  <a:cubicBezTo>
                    <a:pt x="1173048" y="416158"/>
                    <a:pt x="1181689" y="417426"/>
                    <a:pt x="1189529" y="420786"/>
                  </a:cubicBezTo>
                  <a:cubicBezTo>
                    <a:pt x="1200617" y="425538"/>
                    <a:pt x="1210809" y="432218"/>
                    <a:pt x="1221897" y="436970"/>
                  </a:cubicBezTo>
                  <a:cubicBezTo>
                    <a:pt x="1229737" y="440330"/>
                    <a:pt x="1238253" y="441894"/>
                    <a:pt x="1246173" y="445062"/>
                  </a:cubicBezTo>
                  <a:cubicBezTo>
                    <a:pt x="1249603" y="446434"/>
                    <a:pt x="1308680" y="473747"/>
                    <a:pt x="1327093" y="477430"/>
                  </a:cubicBezTo>
                  <a:cubicBezTo>
                    <a:pt x="1345796" y="481171"/>
                    <a:pt x="1364972" y="482110"/>
                    <a:pt x="1383738" y="485522"/>
                  </a:cubicBezTo>
                  <a:cubicBezTo>
                    <a:pt x="1394680" y="487511"/>
                    <a:pt x="1405413" y="490559"/>
                    <a:pt x="1416106" y="493614"/>
                  </a:cubicBezTo>
                  <a:cubicBezTo>
                    <a:pt x="1424308" y="495957"/>
                    <a:pt x="1431918" y="500648"/>
                    <a:pt x="1440382" y="501706"/>
                  </a:cubicBezTo>
                  <a:cubicBezTo>
                    <a:pt x="1475279" y="506068"/>
                    <a:pt x="1510513" y="507101"/>
                    <a:pt x="1545578" y="509798"/>
                  </a:cubicBezTo>
                  <a:cubicBezTo>
                    <a:pt x="1556368" y="515193"/>
                    <a:pt x="1566503" y="522167"/>
                    <a:pt x="1577947" y="525982"/>
                  </a:cubicBezTo>
                  <a:cubicBezTo>
                    <a:pt x="1590995" y="530331"/>
                    <a:pt x="1604684" y="533160"/>
                    <a:pt x="1618407" y="534075"/>
                  </a:cubicBezTo>
                  <a:cubicBezTo>
                    <a:pt x="1752716" y="543029"/>
                    <a:pt x="1781854" y="542167"/>
                    <a:pt x="1885444" y="542167"/>
                  </a:cubicBezTo>
                </a:path>
              </a:pathLst>
            </a:custGeom>
            <a:noFill/>
            <a:ln w="28575">
              <a:solidFill>
                <a:srgbClr val="CC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4932045" y="946356"/>
              <a:ext cx="2342695" cy="510210"/>
            </a:xfrm>
            <a:custGeom>
              <a:avLst/>
              <a:gdLst>
                <a:gd name="connsiteX0" fmla="*/ 0 w 1836892"/>
                <a:gd name="connsiteY0" fmla="*/ 510210 h 510210"/>
                <a:gd name="connsiteX1" fmla="*/ 105196 w 1836892"/>
                <a:gd name="connsiteY1" fmla="*/ 453566 h 510210"/>
                <a:gd name="connsiteX2" fmla="*/ 137564 w 1836892"/>
                <a:gd name="connsiteY2" fmla="*/ 445474 h 510210"/>
                <a:gd name="connsiteX3" fmla="*/ 169933 w 1836892"/>
                <a:gd name="connsiteY3" fmla="*/ 429290 h 510210"/>
                <a:gd name="connsiteX4" fmla="*/ 202301 w 1836892"/>
                <a:gd name="connsiteY4" fmla="*/ 421198 h 510210"/>
                <a:gd name="connsiteX5" fmla="*/ 364141 w 1836892"/>
                <a:gd name="connsiteY5" fmla="*/ 388830 h 510210"/>
                <a:gd name="connsiteX6" fmla="*/ 436970 w 1836892"/>
                <a:gd name="connsiteY6" fmla="*/ 380738 h 510210"/>
                <a:gd name="connsiteX7" fmla="*/ 525982 w 1836892"/>
                <a:gd name="connsiteY7" fmla="*/ 364554 h 510210"/>
                <a:gd name="connsiteX8" fmla="*/ 558350 w 1836892"/>
                <a:gd name="connsiteY8" fmla="*/ 356462 h 510210"/>
                <a:gd name="connsiteX9" fmla="*/ 606902 w 1836892"/>
                <a:gd name="connsiteY9" fmla="*/ 348370 h 510210"/>
                <a:gd name="connsiteX10" fmla="*/ 631179 w 1836892"/>
                <a:gd name="connsiteY10" fmla="*/ 340278 h 510210"/>
                <a:gd name="connsiteX11" fmla="*/ 663547 w 1836892"/>
                <a:gd name="connsiteY11" fmla="*/ 332186 h 510210"/>
                <a:gd name="connsiteX12" fmla="*/ 712099 w 1836892"/>
                <a:gd name="connsiteY12" fmla="*/ 316002 h 510210"/>
                <a:gd name="connsiteX13" fmla="*/ 776835 w 1836892"/>
                <a:gd name="connsiteY13" fmla="*/ 307909 h 510210"/>
                <a:gd name="connsiteX14" fmla="*/ 873940 w 1836892"/>
                <a:gd name="connsiteY14" fmla="*/ 291725 h 510210"/>
                <a:gd name="connsiteX15" fmla="*/ 922492 w 1836892"/>
                <a:gd name="connsiteY15" fmla="*/ 283633 h 510210"/>
                <a:gd name="connsiteX16" fmla="*/ 1027688 w 1836892"/>
                <a:gd name="connsiteY16" fmla="*/ 243173 h 510210"/>
                <a:gd name="connsiteX17" fmla="*/ 1084333 w 1836892"/>
                <a:gd name="connsiteY17" fmla="*/ 186529 h 510210"/>
                <a:gd name="connsiteX18" fmla="*/ 1140977 w 1836892"/>
                <a:gd name="connsiteY18" fmla="*/ 154161 h 510210"/>
                <a:gd name="connsiteX19" fmla="*/ 1173345 w 1836892"/>
                <a:gd name="connsiteY19" fmla="*/ 146069 h 510210"/>
                <a:gd name="connsiteX20" fmla="*/ 1238081 w 1836892"/>
                <a:gd name="connsiteY20" fmla="*/ 113701 h 510210"/>
                <a:gd name="connsiteX21" fmla="*/ 1343278 w 1836892"/>
                <a:gd name="connsiteY21" fmla="*/ 89425 h 510210"/>
                <a:gd name="connsiteX22" fmla="*/ 1399922 w 1836892"/>
                <a:gd name="connsiteY22" fmla="*/ 73240 h 510210"/>
                <a:gd name="connsiteX23" fmla="*/ 1424198 w 1836892"/>
                <a:gd name="connsiteY23" fmla="*/ 65148 h 510210"/>
                <a:gd name="connsiteX24" fmla="*/ 1456566 w 1836892"/>
                <a:gd name="connsiteY24" fmla="*/ 48964 h 510210"/>
                <a:gd name="connsiteX25" fmla="*/ 1569855 w 1836892"/>
                <a:gd name="connsiteY25" fmla="*/ 16596 h 510210"/>
                <a:gd name="connsiteX26" fmla="*/ 1747879 w 1836892"/>
                <a:gd name="connsiteY26" fmla="*/ 8504 h 510210"/>
                <a:gd name="connsiteX27" fmla="*/ 1836892 w 1836892"/>
                <a:gd name="connsiteY27" fmla="*/ 412 h 51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36892" h="510210">
                  <a:moveTo>
                    <a:pt x="0" y="510210"/>
                  </a:moveTo>
                  <a:cubicBezTo>
                    <a:pt x="37796" y="487532"/>
                    <a:pt x="62212" y="471476"/>
                    <a:pt x="105196" y="453566"/>
                  </a:cubicBezTo>
                  <a:cubicBezTo>
                    <a:pt x="115462" y="449289"/>
                    <a:pt x="127151" y="449379"/>
                    <a:pt x="137564" y="445474"/>
                  </a:cubicBezTo>
                  <a:cubicBezTo>
                    <a:pt x="148859" y="441238"/>
                    <a:pt x="158638" y="433526"/>
                    <a:pt x="169933" y="429290"/>
                  </a:cubicBezTo>
                  <a:cubicBezTo>
                    <a:pt x="180346" y="425385"/>
                    <a:pt x="191444" y="423611"/>
                    <a:pt x="202301" y="421198"/>
                  </a:cubicBezTo>
                  <a:cubicBezTo>
                    <a:pt x="243601" y="412020"/>
                    <a:pt x="314893" y="395396"/>
                    <a:pt x="364141" y="388830"/>
                  </a:cubicBezTo>
                  <a:cubicBezTo>
                    <a:pt x="388352" y="385602"/>
                    <a:pt x="412694" y="383435"/>
                    <a:pt x="436970" y="380738"/>
                  </a:cubicBezTo>
                  <a:cubicBezTo>
                    <a:pt x="510384" y="362385"/>
                    <a:pt x="419669" y="383884"/>
                    <a:pt x="525982" y="364554"/>
                  </a:cubicBezTo>
                  <a:cubicBezTo>
                    <a:pt x="536924" y="362565"/>
                    <a:pt x="547445" y="358643"/>
                    <a:pt x="558350" y="356462"/>
                  </a:cubicBezTo>
                  <a:cubicBezTo>
                    <a:pt x="574439" y="353244"/>
                    <a:pt x="590885" y="351929"/>
                    <a:pt x="606902" y="348370"/>
                  </a:cubicBezTo>
                  <a:cubicBezTo>
                    <a:pt x="615229" y="346520"/>
                    <a:pt x="622977" y="342621"/>
                    <a:pt x="631179" y="340278"/>
                  </a:cubicBezTo>
                  <a:cubicBezTo>
                    <a:pt x="641872" y="337223"/>
                    <a:pt x="652895" y="335382"/>
                    <a:pt x="663547" y="332186"/>
                  </a:cubicBezTo>
                  <a:cubicBezTo>
                    <a:pt x="679887" y="327284"/>
                    <a:pt x="695418" y="319577"/>
                    <a:pt x="712099" y="316002"/>
                  </a:cubicBezTo>
                  <a:cubicBezTo>
                    <a:pt x="733363" y="311445"/>
                    <a:pt x="755279" y="310783"/>
                    <a:pt x="776835" y="307909"/>
                  </a:cubicBezTo>
                  <a:cubicBezTo>
                    <a:pt x="864071" y="296277"/>
                    <a:pt x="802535" y="304708"/>
                    <a:pt x="873940" y="291725"/>
                  </a:cubicBezTo>
                  <a:cubicBezTo>
                    <a:pt x="890083" y="288790"/>
                    <a:pt x="906575" y="287612"/>
                    <a:pt x="922492" y="283633"/>
                  </a:cubicBezTo>
                  <a:cubicBezTo>
                    <a:pt x="958780" y="274561"/>
                    <a:pt x="993598" y="257783"/>
                    <a:pt x="1027688" y="243173"/>
                  </a:cubicBezTo>
                  <a:cubicBezTo>
                    <a:pt x="1046570" y="224292"/>
                    <a:pt x="1062115" y="201341"/>
                    <a:pt x="1084333" y="186529"/>
                  </a:cubicBezTo>
                  <a:cubicBezTo>
                    <a:pt x="1104456" y="173113"/>
                    <a:pt x="1117510" y="162961"/>
                    <a:pt x="1140977" y="154161"/>
                  </a:cubicBezTo>
                  <a:cubicBezTo>
                    <a:pt x="1151390" y="150256"/>
                    <a:pt x="1163079" y="150346"/>
                    <a:pt x="1173345" y="146069"/>
                  </a:cubicBezTo>
                  <a:cubicBezTo>
                    <a:pt x="1195615" y="136790"/>
                    <a:pt x="1215906" y="123205"/>
                    <a:pt x="1238081" y="113701"/>
                  </a:cubicBezTo>
                  <a:cubicBezTo>
                    <a:pt x="1282512" y="94659"/>
                    <a:pt x="1294583" y="96381"/>
                    <a:pt x="1343278" y="89425"/>
                  </a:cubicBezTo>
                  <a:lnTo>
                    <a:pt x="1399922" y="73240"/>
                  </a:lnTo>
                  <a:cubicBezTo>
                    <a:pt x="1408092" y="70789"/>
                    <a:pt x="1416358" y="68508"/>
                    <a:pt x="1424198" y="65148"/>
                  </a:cubicBezTo>
                  <a:cubicBezTo>
                    <a:pt x="1435286" y="60396"/>
                    <a:pt x="1445366" y="53444"/>
                    <a:pt x="1456566" y="48964"/>
                  </a:cubicBezTo>
                  <a:cubicBezTo>
                    <a:pt x="1477156" y="40728"/>
                    <a:pt x="1552540" y="17383"/>
                    <a:pt x="1569855" y="16596"/>
                  </a:cubicBezTo>
                  <a:lnTo>
                    <a:pt x="1747879" y="8504"/>
                  </a:lnTo>
                  <a:cubicBezTo>
                    <a:pt x="1804210" y="-2762"/>
                    <a:pt x="1774586" y="412"/>
                    <a:pt x="1836892" y="412"/>
                  </a:cubicBezTo>
                </a:path>
              </a:pathLst>
            </a:custGeom>
            <a:noFill/>
            <a:ln w="28575">
              <a:solidFill>
                <a:srgbClr val="CC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028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presentations\2018 ATVA\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8" y="804621"/>
            <a:ext cx="9110167" cy="644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11730" y="142240"/>
            <a:ext cx="46682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>
                <a:solidFill>
                  <a:schemeClr val="accent6">
                    <a:lumMod val="50000"/>
                  </a:schemeClr>
                </a:solidFill>
                <a:latin typeface="Tempus Sans ITC" panose="04020404030D07020202" pitchFamily="82" charset="0"/>
                <a:ea typeface="CMU Sans Serif" panose="02000603000000000000" pitchFamily="2" charset="0"/>
                <a:cs typeface="CMU Sans Serif" panose="02000603000000000000" pitchFamily="2" charset="0"/>
              </a:rPr>
              <a:t>path to synthesis</a:t>
            </a:r>
            <a:endParaRPr lang="en-US" sz="5000" b="1" dirty="0" smtClean="0">
              <a:solidFill>
                <a:schemeClr val="accent6">
                  <a:lumMod val="50000"/>
                </a:schemeClr>
              </a:solidFill>
              <a:latin typeface="Tempus Sans ITC" panose="04020404030D07020202" pitchFamily="8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21017664">
            <a:off x="5743190" y="5772118"/>
            <a:ext cx="311014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b="1" dirty="0" err="1" smtClean="0">
                <a:solidFill>
                  <a:schemeClr val="tx2">
                    <a:lumMod val="75000"/>
                  </a:schemeClr>
                </a:solidFill>
                <a:latin typeface="Tempus Sans ITC" panose="04020404030D07020202" pitchFamily="82" charset="0"/>
                <a:ea typeface="CMU Sans Serif" panose="02000603000000000000" pitchFamily="2" charset="0"/>
                <a:cs typeface="CMU Sans Serif" panose="02000603000000000000" pitchFamily="2" charset="0"/>
              </a:rPr>
              <a:t>determinization</a:t>
            </a:r>
            <a:endParaRPr lang="en-US" sz="3400" b="1" dirty="0" smtClean="0">
              <a:solidFill>
                <a:schemeClr val="tx2">
                  <a:lumMod val="75000"/>
                </a:schemeClr>
              </a:solidFill>
              <a:latin typeface="Tempus Sans ITC" panose="04020404030D07020202" pitchFamily="8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331595" y="5589270"/>
            <a:ext cx="360045" cy="1080135"/>
            <a:chOff x="1331595" y="5589270"/>
            <a:chExt cx="360045" cy="1080135"/>
          </a:xfrm>
        </p:grpSpPr>
        <p:sp>
          <p:nvSpPr>
            <p:cNvPr id="7" name="Smiley Face 6"/>
            <p:cNvSpPr/>
            <p:nvPr/>
          </p:nvSpPr>
          <p:spPr>
            <a:xfrm>
              <a:off x="1331595" y="5589270"/>
              <a:ext cx="360045" cy="360045"/>
            </a:xfrm>
            <a:prstGeom prst="smileyFace">
              <a:avLst/>
            </a:prstGeom>
            <a:noFill/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Heart 7"/>
            <p:cNvSpPr/>
            <p:nvPr/>
          </p:nvSpPr>
          <p:spPr>
            <a:xfrm>
              <a:off x="1331595" y="5949315"/>
              <a:ext cx="360045" cy="360045"/>
            </a:xfrm>
            <a:prstGeom prst="heart">
              <a:avLst/>
            </a:prstGeom>
            <a:noFill/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Block Arc 8"/>
            <p:cNvSpPr/>
            <p:nvPr/>
          </p:nvSpPr>
          <p:spPr>
            <a:xfrm>
              <a:off x="1331595" y="6309360"/>
              <a:ext cx="360045" cy="360045"/>
            </a:xfrm>
            <a:prstGeom prst="blockArc">
              <a:avLst/>
            </a:prstGeom>
            <a:noFill/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003282" y="1628775"/>
            <a:ext cx="2089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empus Sans ITC" panose="04020404030D07020202" pitchFamily="82" charset="0"/>
                <a:ea typeface="CMU Sans Serif" panose="02000603000000000000" pitchFamily="2" charset="0"/>
                <a:cs typeface="CMU Sans Serif" panose="02000603000000000000" pitchFamily="2" charset="0"/>
              </a:rPr>
              <a:t>synthesis</a:t>
            </a:r>
            <a:endParaRPr lang="en-US" sz="4000" b="1" dirty="0" smtClean="0">
              <a:latin typeface="Tempus Sans ITC" panose="04020404030D07020202" pitchFamily="8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9369114">
            <a:off x="1606268" y="4068204"/>
            <a:ext cx="1838965" cy="888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200" b="1" dirty="0" smtClean="0">
                <a:solidFill>
                  <a:srgbClr val="FF0066"/>
                </a:solidFill>
                <a:latin typeface="Tempus Sans ITC" panose="04020404030D07020202" pitchFamily="82" charset="0"/>
                <a:ea typeface="CMU Sans Serif" panose="02000603000000000000" pitchFamily="2" charset="0"/>
                <a:cs typeface="CMU Sans Serif" panose="02000603000000000000" pitchFamily="2" charset="0"/>
              </a:rPr>
              <a:t>universal</a:t>
            </a:r>
          </a:p>
          <a:p>
            <a:pPr algn="ctr">
              <a:lnSpc>
                <a:spcPts val="3000"/>
              </a:lnSpc>
            </a:pPr>
            <a:r>
              <a:rPr lang="en-US" sz="3200" b="1" dirty="0" smtClean="0">
                <a:solidFill>
                  <a:srgbClr val="FF0066"/>
                </a:solidFill>
                <a:latin typeface="Tempus Sans ITC" panose="04020404030D07020202" pitchFamily="82" charset="0"/>
                <a:ea typeface="CMU Sans Serif" panose="02000603000000000000" pitchFamily="2" charset="0"/>
                <a:cs typeface="CMU Sans Serif" panose="02000603000000000000" pitchFamily="2" charset="0"/>
              </a:rPr>
              <a:t>automata</a:t>
            </a:r>
            <a:endParaRPr lang="en-US" sz="3200" b="1" dirty="0" smtClean="0">
              <a:solidFill>
                <a:srgbClr val="FF0066"/>
              </a:solidFill>
              <a:latin typeface="Tempus Sans ITC" panose="04020404030D07020202" pitchFamily="8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91865" y="3944382"/>
            <a:ext cx="198964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b="1" dirty="0">
                <a:solidFill>
                  <a:srgbClr val="1F497D">
                    <a:lumMod val="75000"/>
                  </a:srgbClr>
                </a:solidFill>
                <a:latin typeface="Tempus Sans ITC" panose="04020404030D07020202" pitchFamily="82" charset="0"/>
                <a:ea typeface="CMU Sans Serif" panose="02000603000000000000" pitchFamily="2" charset="0"/>
                <a:cs typeface="CMU Sans Serif" panose="02000603000000000000" pitchFamily="2" charset="0"/>
              </a:rPr>
              <a:t>emptiness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4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" y="914400"/>
            <a:ext cx="8839200" cy="5486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i="1" dirty="0"/>
              <a:t>Introduce new registers controlled </a:t>
            </a:r>
            <a:r>
              <a:rPr lang="en-US" sz="3200" i="1" dirty="0" smtClean="0"/>
              <a:t>by transducers.</a:t>
            </a:r>
            <a:endParaRPr lang="en-US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054" name="Picture 6" title="split automaton AT@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73" y="1970119"/>
            <a:ext cx="7933922" cy="4699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37" y="1931021"/>
            <a:ext cx="2717502" cy="221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2644061" y="2488395"/>
            <a:ext cx="447119" cy="24591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21897" y="5000878"/>
            <a:ext cx="6611193" cy="1076241"/>
            <a:chOff x="1221897" y="5000878"/>
            <a:chExt cx="6611193" cy="1076241"/>
          </a:xfrm>
        </p:grpSpPr>
        <p:sp>
          <p:nvSpPr>
            <p:cNvPr id="7" name="Freeform 6"/>
            <p:cNvSpPr/>
            <p:nvPr/>
          </p:nvSpPr>
          <p:spPr>
            <a:xfrm>
              <a:off x="1221897" y="5000878"/>
              <a:ext cx="1076241" cy="1076241"/>
            </a:xfrm>
            <a:custGeom>
              <a:avLst/>
              <a:gdLst>
                <a:gd name="connsiteX0" fmla="*/ 736376 w 1076241"/>
                <a:gd name="connsiteY0" fmla="*/ 113288 h 1076241"/>
                <a:gd name="connsiteX1" fmla="*/ 736376 w 1076241"/>
                <a:gd name="connsiteY1" fmla="*/ 113288 h 1076241"/>
                <a:gd name="connsiteX2" fmla="*/ 631179 w 1076241"/>
                <a:gd name="connsiteY2" fmla="*/ 283221 h 1076241"/>
                <a:gd name="connsiteX3" fmla="*/ 582627 w 1076241"/>
                <a:gd name="connsiteY3" fmla="*/ 315589 h 1076241"/>
                <a:gd name="connsiteX4" fmla="*/ 550259 w 1076241"/>
                <a:gd name="connsiteY4" fmla="*/ 347957 h 1076241"/>
                <a:gd name="connsiteX5" fmla="*/ 517891 w 1076241"/>
                <a:gd name="connsiteY5" fmla="*/ 372234 h 1076241"/>
                <a:gd name="connsiteX6" fmla="*/ 485522 w 1076241"/>
                <a:gd name="connsiteY6" fmla="*/ 404602 h 1076241"/>
                <a:gd name="connsiteX7" fmla="*/ 453154 w 1076241"/>
                <a:gd name="connsiteY7" fmla="*/ 428878 h 1076241"/>
                <a:gd name="connsiteX8" fmla="*/ 315590 w 1076241"/>
                <a:gd name="connsiteY8" fmla="*/ 534074 h 1076241"/>
                <a:gd name="connsiteX9" fmla="*/ 275130 w 1076241"/>
                <a:gd name="connsiteY9" fmla="*/ 550258 h 1076241"/>
                <a:gd name="connsiteX10" fmla="*/ 250853 w 1076241"/>
                <a:gd name="connsiteY10" fmla="*/ 582626 h 1076241"/>
                <a:gd name="connsiteX11" fmla="*/ 234669 w 1076241"/>
                <a:gd name="connsiteY11" fmla="*/ 606903 h 1076241"/>
                <a:gd name="connsiteX12" fmla="*/ 210393 w 1076241"/>
                <a:gd name="connsiteY12" fmla="*/ 623087 h 1076241"/>
                <a:gd name="connsiteX13" fmla="*/ 186117 w 1076241"/>
                <a:gd name="connsiteY13" fmla="*/ 647363 h 1076241"/>
                <a:gd name="connsiteX14" fmla="*/ 153749 w 1076241"/>
                <a:gd name="connsiteY14" fmla="*/ 655455 h 1076241"/>
                <a:gd name="connsiteX15" fmla="*/ 121381 w 1076241"/>
                <a:gd name="connsiteY15" fmla="*/ 679731 h 1076241"/>
                <a:gd name="connsiteX16" fmla="*/ 113289 w 1076241"/>
                <a:gd name="connsiteY16" fmla="*/ 712099 h 1076241"/>
                <a:gd name="connsiteX17" fmla="*/ 97105 w 1076241"/>
                <a:gd name="connsiteY17" fmla="*/ 744467 h 1076241"/>
                <a:gd name="connsiteX18" fmla="*/ 72829 w 1076241"/>
                <a:gd name="connsiteY18" fmla="*/ 801111 h 1076241"/>
                <a:gd name="connsiteX19" fmla="*/ 56645 w 1076241"/>
                <a:gd name="connsiteY19" fmla="*/ 825387 h 1076241"/>
                <a:gd name="connsiteX20" fmla="*/ 40461 w 1076241"/>
                <a:gd name="connsiteY20" fmla="*/ 865848 h 1076241"/>
                <a:gd name="connsiteX21" fmla="*/ 32368 w 1076241"/>
                <a:gd name="connsiteY21" fmla="*/ 890124 h 1076241"/>
                <a:gd name="connsiteX22" fmla="*/ 0 w 1076241"/>
                <a:gd name="connsiteY22" fmla="*/ 938676 h 1076241"/>
                <a:gd name="connsiteX23" fmla="*/ 8092 w 1076241"/>
                <a:gd name="connsiteY23" fmla="*/ 979136 h 1076241"/>
                <a:gd name="connsiteX24" fmla="*/ 16184 w 1076241"/>
                <a:gd name="connsiteY24" fmla="*/ 1003412 h 1076241"/>
                <a:gd name="connsiteX25" fmla="*/ 113289 w 1076241"/>
                <a:gd name="connsiteY25" fmla="*/ 1051964 h 1076241"/>
                <a:gd name="connsiteX26" fmla="*/ 145657 w 1076241"/>
                <a:gd name="connsiteY26" fmla="*/ 1060057 h 1076241"/>
                <a:gd name="connsiteX27" fmla="*/ 194209 w 1076241"/>
                <a:gd name="connsiteY27" fmla="*/ 1076241 h 1076241"/>
                <a:gd name="connsiteX28" fmla="*/ 307498 w 1076241"/>
                <a:gd name="connsiteY28" fmla="*/ 1068149 h 1076241"/>
                <a:gd name="connsiteX29" fmla="*/ 331774 w 1076241"/>
                <a:gd name="connsiteY29" fmla="*/ 1060057 h 1076241"/>
                <a:gd name="connsiteX30" fmla="*/ 364142 w 1076241"/>
                <a:gd name="connsiteY30" fmla="*/ 1051964 h 1076241"/>
                <a:gd name="connsiteX31" fmla="*/ 412694 w 1076241"/>
                <a:gd name="connsiteY31" fmla="*/ 1019596 h 1076241"/>
                <a:gd name="connsiteX32" fmla="*/ 436970 w 1076241"/>
                <a:gd name="connsiteY32" fmla="*/ 1003412 h 1076241"/>
                <a:gd name="connsiteX33" fmla="*/ 477430 w 1076241"/>
                <a:gd name="connsiteY33" fmla="*/ 954860 h 1076241"/>
                <a:gd name="connsiteX34" fmla="*/ 509799 w 1076241"/>
                <a:gd name="connsiteY34" fmla="*/ 906308 h 1076241"/>
                <a:gd name="connsiteX35" fmla="*/ 542167 w 1076241"/>
                <a:gd name="connsiteY35" fmla="*/ 857756 h 1076241"/>
                <a:gd name="connsiteX36" fmla="*/ 574535 w 1076241"/>
                <a:gd name="connsiteY36" fmla="*/ 809203 h 1076241"/>
                <a:gd name="connsiteX37" fmla="*/ 614995 w 1076241"/>
                <a:gd name="connsiteY37" fmla="*/ 736375 h 1076241"/>
                <a:gd name="connsiteX38" fmla="*/ 679731 w 1076241"/>
                <a:gd name="connsiteY38" fmla="*/ 679731 h 1076241"/>
                <a:gd name="connsiteX39" fmla="*/ 704007 w 1076241"/>
                <a:gd name="connsiteY39" fmla="*/ 663547 h 1076241"/>
                <a:gd name="connsiteX40" fmla="*/ 728284 w 1076241"/>
                <a:gd name="connsiteY40" fmla="*/ 647363 h 1076241"/>
                <a:gd name="connsiteX41" fmla="*/ 776836 w 1076241"/>
                <a:gd name="connsiteY41" fmla="*/ 574534 h 1076241"/>
                <a:gd name="connsiteX42" fmla="*/ 793020 w 1076241"/>
                <a:gd name="connsiteY42" fmla="*/ 550258 h 1076241"/>
                <a:gd name="connsiteX43" fmla="*/ 809204 w 1076241"/>
                <a:gd name="connsiteY43" fmla="*/ 525982 h 1076241"/>
                <a:gd name="connsiteX44" fmla="*/ 857756 w 1076241"/>
                <a:gd name="connsiteY44" fmla="*/ 485522 h 1076241"/>
                <a:gd name="connsiteX45" fmla="*/ 898216 w 1076241"/>
                <a:gd name="connsiteY45" fmla="*/ 436970 h 1076241"/>
                <a:gd name="connsiteX46" fmla="*/ 922492 w 1076241"/>
                <a:gd name="connsiteY46" fmla="*/ 420786 h 1076241"/>
                <a:gd name="connsiteX47" fmla="*/ 954861 w 1076241"/>
                <a:gd name="connsiteY47" fmla="*/ 372234 h 1076241"/>
                <a:gd name="connsiteX48" fmla="*/ 962953 w 1076241"/>
                <a:gd name="connsiteY48" fmla="*/ 347957 h 1076241"/>
                <a:gd name="connsiteX49" fmla="*/ 1011505 w 1076241"/>
                <a:gd name="connsiteY49" fmla="*/ 307497 h 1076241"/>
                <a:gd name="connsiteX50" fmla="*/ 1060057 w 1076241"/>
                <a:gd name="connsiteY50" fmla="*/ 234669 h 1076241"/>
                <a:gd name="connsiteX51" fmla="*/ 1076241 w 1076241"/>
                <a:gd name="connsiteY51" fmla="*/ 210393 h 1076241"/>
                <a:gd name="connsiteX52" fmla="*/ 1068149 w 1076241"/>
                <a:gd name="connsiteY52" fmla="*/ 105196 h 1076241"/>
                <a:gd name="connsiteX53" fmla="*/ 1035781 w 1076241"/>
                <a:gd name="connsiteY53" fmla="*/ 56644 h 1076241"/>
                <a:gd name="connsiteX54" fmla="*/ 1003413 w 1076241"/>
                <a:gd name="connsiteY54" fmla="*/ 24276 h 1076241"/>
                <a:gd name="connsiteX55" fmla="*/ 906308 w 1076241"/>
                <a:gd name="connsiteY55" fmla="*/ 0 h 1076241"/>
                <a:gd name="connsiteX56" fmla="*/ 793020 w 1076241"/>
                <a:gd name="connsiteY56" fmla="*/ 8092 h 1076241"/>
                <a:gd name="connsiteX57" fmla="*/ 768744 w 1076241"/>
                <a:gd name="connsiteY57" fmla="*/ 32368 h 1076241"/>
                <a:gd name="connsiteX58" fmla="*/ 736376 w 1076241"/>
                <a:gd name="connsiteY58" fmla="*/ 105196 h 1076241"/>
                <a:gd name="connsiteX59" fmla="*/ 736376 w 1076241"/>
                <a:gd name="connsiteY59" fmla="*/ 113288 h 1076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076241" h="1076241">
                  <a:moveTo>
                    <a:pt x="736376" y="113288"/>
                  </a:moveTo>
                  <a:lnTo>
                    <a:pt x="736376" y="113288"/>
                  </a:lnTo>
                  <a:cubicBezTo>
                    <a:pt x="698349" y="196947"/>
                    <a:pt x="698546" y="215854"/>
                    <a:pt x="631179" y="283221"/>
                  </a:cubicBezTo>
                  <a:cubicBezTo>
                    <a:pt x="617425" y="296975"/>
                    <a:pt x="597815" y="303438"/>
                    <a:pt x="582627" y="315589"/>
                  </a:cubicBezTo>
                  <a:cubicBezTo>
                    <a:pt x="570712" y="325121"/>
                    <a:pt x="561742" y="337909"/>
                    <a:pt x="550259" y="347957"/>
                  </a:cubicBezTo>
                  <a:cubicBezTo>
                    <a:pt x="540109" y="356838"/>
                    <a:pt x="528041" y="363353"/>
                    <a:pt x="517891" y="372234"/>
                  </a:cubicBezTo>
                  <a:cubicBezTo>
                    <a:pt x="506408" y="382282"/>
                    <a:pt x="497005" y="394554"/>
                    <a:pt x="485522" y="404602"/>
                  </a:cubicBezTo>
                  <a:cubicBezTo>
                    <a:pt x="475372" y="413483"/>
                    <a:pt x="463621" y="420373"/>
                    <a:pt x="453154" y="428878"/>
                  </a:cubicBezTo>
                  <a:cubicBezTo>
                    <a:pt x="402344" y="470161"/>
                    <a:pt x="370388" y="506675"/>
                    <a:pt x="315590" y="534074"/>
                  </a:cubicBezTo>
                  <a:cubicBezTo>
                    <a:pt x="302598" y="540570"/>
                    <a:pt x="288617" y="544863"/>
                    <a:pt x="275130" y="550258"/>
                  </a:cubicBezTo>
                  <a:cubicBezTo>
                    <a:pt x="267038" y="561047"/>
                    <a:pt x="258692" y="571651"/>
                    <a:pt x="250853" y="582626"/>
                  </a:cubicBezTo>
                  <a:cubicBezTo>
                    <a:pt x="245200" y="590540"/>
                    <a:pt x="241546" y="600026"/>
                    <a:pt x="234669" y="606903"/>
                  </a:cubicBezTo>
                  <a:cubicBezTo>
                    <a:pt x="227792" y="613780"/>
                    <a:pt x="217864" y="616861"/>
                    <a:pt x="210393" y="623087"/>
                  </a:cubicBezTo>
                  <a:cubicBezTo>
                    <a:pt x="201602" y="630413"/>
                    <a:pt x="196053" y="641685"/>
                    <a:pt x="186117" y="647363"/>
                  </a:cubicBezTo>
                  <a:cubicBezTo>
                    <a:pt x="176461" y="652881"/>
                    <a:pt x="164538" y="652758"/>
                    <a:pt x="153749" y="655455"/>
                  </a:cubicBezTo>
                  <a:cubicBezTo>
                    <a:pt x="142960" y="663547"/>
                    <a:pt x="129220" y="668756"/>
                    <a:pt x="121381" y="679731"/>
                  </a:cubicBezTo>
                  <a:cubicBezTo>
                    <a:pt x="114917" y="688781"/>
                    <a:pt x="117194" y="701686"/>
                    <a:pt x="113289" y="712099"/>
                  </a:cubicBezTo>
                  <a:cubicBezTo>
                    <a:pt x="109053" y="723394"/>
                    <a:pt x="101857" y="733379"/>
                    <a:pt x="97105" y="744467"/>
                  </a:cubicBezTo>
                  <a:cubicBezTo>
                    <a:pt x="77651" y="789859"/>
                    <a:pt x="103501" y="747435"/>
                    <a:pt x="72829" y="801111"/>
                  </a:cubicBezTo>
                  <a:cubicBezTo>
                    <a:pt x="68004" y="809555"/>
                    <a:pt x="60994" y="816688"/>
                    <a:pt x="56645" y="825387"/>
                  </a:cubicBezTo>
                  <a:cubicBezTo>
                    <a:pt x="50149" y="838379"/>
                    <a:pt x="45561" y="852247"/>
                    <a:pt x="40461" y="865848"/>
                  </a:cubicBezTo>
                  <a:cubicBezTo>
                    <a:pt x="37466" y="873835"/>
                    <a:pt x="36511" y="882668"/>
                    <a:pt x="32368" y="890124"/>
                  </a:cubicBezTo>
                  <a:cubicBezTo>
                    <a:pt x="22922" y="907127"/>
                    <a:pt x="0" y="938676"/>
                    <a:pt x="0" y="938676"/>
                  </a:cubicBezTo>
                  <a:cubicBezTo>
                    <a:pt x="2697" y="952163"/>
                    <a:pt x="4756" y="965793"/>
                    <a:pt x="8092" y="979136"/>
                  </a:cubicBezTo>
                  <a:cubicBezTo>
                    <a:pt x="10161" y="987411"/>
                    <a:pt x="10153" y="997381"/>
                    <a:pt x="16184" y="1003412"/>
                  </a:cubicBezTo>
                  <a:cubicBezTo>
                    <a:pt x="42556" y="1029784"/>
                    <a:pt x="78187" y="1043187"/>
                    <a:pt x="113289" y="1051964"/>
                  </a:cubicBezTo>
                  <a:cubicBezTo>
                    <a:pt x="124078" y="1054662"/>
                    <a:pt x="135005" y="1056861"/>
                    <a:pt x="145657" y="1060057"/>
                  </a:cubicBezTo>
                  <a:cubicBezTo>
                    <a:pt x="161997" y="1064959"/>
                    <a:pt x="194209" y="1076241"/>
                    <a:pt x="194209" y="1076241"/>
                  </a:cubicBezTo>
                  <a:cubicBezTo>
                    <a:pt x="231972" y="1073544"/>
                    <a:pt x="269898" y="1072572"/>
                    <a:pt x="307498" y="1068149"/>
                  </a:cubicBezTo>
                  <a:cubicBezTo>
                    <a:pt x="315969" y="1067152"/>
                    <a:pt x="323573" y="1062400"/>
                    <a:pt x="331774" y="1060057"/>
                  </a:cubicBezTo>
                  <a:cubicBezTo>
                    <a:pt x="342468" y="1057002"/>
                    <a:pt x="353353" y="1054662"/>
                    <a:pt x="364142" y="1051964"/>
                  </a:cubicBezTo>
                  <a:lnTo>
                    <a:pt x="412694" y="1019596"/>
                  </a:lnTo>
                  <a:lnTo>
                    <a:pt x="436970" y="1003412"/>
                  </a:lnTo>
                  <a:cubicBezTo>
                    <a:pt x="494795" y="916674"/>
                    <a:pt x="404748" y="1048307"/>
                    <a:pt x="477430" y="954860"/>
                  </a:cubicBezTo>
                  <a:cubicBezTo>
                    <a:pt x="489372" y="939506"/>
                    <a:pt x="499009" y="922492"/>
                    <a:pt x="509799" y="906308"/>
                  </a:cubicBezTo>
                  <a:lnTo>
                    <a:pt x="542167" y="857756"/>
                  </a:lnTo>
                  <a:lnTo>
                    <a:pt x="574535" y="809203"/>
                  </a:lnTo>
                  <a:cubicBezTo>
                    <a:pt x="588778" y="766474"/>
                    <a:pt x="577896" y="792024"/>
                    <a:pt x="614995" y="736375"/>
                  </a:cubicBezTo>
                  <a:cubicBezTo>
                    <a:pt x="641968" y="695915"/>
                    <a:pt x="623087" y="717494"/>
                    <a:pt x="679731" y="679731"/>
                  </a:cubicBezTo>
                  <a:lnTo>
                    <a:pt x="704007" y="663547"/>
                  </a:lnTo>
                  <a:lnTo>
                    <a:pt x="728284" y="647363"/>
                  </a:lnTo>
                  <a:lnTo>
                    <a:pt x="776836" y="574534"/>
                  </a:lnTo>
                  <a:lnTo>
                    <a:pt x="793020" y="550258"/>
                  </a:lnTo>
                  <a:cubicBezTo>
                    <a:pt x="798415" y="542166"/>
                    <a:pt x="802327" y="532859"/>
                    <a:pt x="809204" y="525982"/>
                  </a:cubicBezTo>
                  <a:cubicBezTo>
                    <a:pt x="880127" y="455059"/>
                    <a:pt x="790160" y="541852"/>
                    <a:pt x="857756" y="485522"/>
                  </a:cubicBezTo>
                  <a:cubicBezTo>
                    <a:pt x="937296" y="419239"/>
                    <a:pt x="834563" y="500623"/>
                    <a:pt x="898216" y="436970"/>
                  </a:cubicBezTo>
                  <a:cubicBezTo>
                    <a:pt x="905093" y="430093"/>
                    <a:pt x="914400" y="426181"/>
                    <a:pt x="922492" y="420786"/>
                  </a:cubicBezTo>
                  <a:cubicBezTo>
                    <a:pt x="933282" y="404602"/>
                    <a:pt x="948710" y="390687"/>
                    <a:pt x="954861" y="372234"/>
                  </a:cubicBezTo>
                  <a:cubicBezTo>
                    <a:pt x="957558" y="364142"/>
                    <a:pt x="958221" y="355054"/>
                    <a:pt x="962953" y="347957"/>
                  </a:cubicBezTo>
                  <a:cubicBezTo>
                    <a:pt x="975414" y="329266"/>
                    <a:pt x="993592" y="319439"/>
                    <a:pt x="1011505" y="307497"/>
                  </a:cubicBezTo>
                  <a:lnTo>
                    <a:pt x="1060057" y="234669"/>
                  </a:lnTo>
                  <a:lnTo>
                    <a:pt x="1076241" y="210393"/>
                  </a:lnTo>
                  <a:cubicBezTo>
                    <a:pt x="1073544" y="175327"/>
                    <a:pt x="1077099" y="139207"/>
                    <a:pt x="1068149" y="105196"/>
                  </a:cubicBezTo>
                  <a:cubicBezTo>
                    <a:pt x="1063199" y="86386"/>
                    <a:pt x="1049535" y="70398"/>
                    <a:pt x="1035781" y="56644"/>
                  </a:cubicBezTo>
                  <a:cubicBezTo>
                    <a:pt x="1024992" y="45855"/>
                    <a:pt x="1016497" y="32126"/>
                    <a:pt x="1003413" y="24276"/>
                  </a:cubicBezTo>
                  <a:cubicBezTo>
                    <a:pt x="978752" y="9479"/>
                    <a:pt x="933739" y="4572"/>
                    <a:pt x="906308" y="0"/>
                  </a:cubicBezTo>
                  <a:cubicBezTo>
                    <a:pt x="868545" y="2697"/>
                    <a:pt x="829872" y="-579"/>
                    <a:pt x="793020" y="8092"/>
                  </a:cubicBezTo>
                  <a:cubicBezTo>
                    <a:pt x="781880" y="10713"/>
                    <a:pt x="776070" y="23577"/>
                    <a:pt x="768744" y="32368"/>
                  </a:cubicBezTo>
                  <a:cubicBezTo>
                    <a:pt x="754077" y="49969"/>
                    <a:pt x="736376" y="84025"/>
                    <a:pt x="736376" y="105196"/>
                  </a:cubicBezTo>
                  <a:lnTo>
                    <a:pt x="736376" y="113288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7007703" y="5114166"/>
              <a:ext cx="825387" cy="906308"/>
            </a:xfrm>
            <a:custGeom>
              <a:avLst/>
              <a:gdLst>
                <a:gd name="connsiteX0" fmla="*/ 267037 w 825387"/>
                <a:gd name="connsiteY0" fmla="*/ 574535 h 906308"/>
                <a:gd name="connsiteX1" fmla="*/ 267037 w 825387"/>
                <a:gd name="connsiteY1" fmla="*/ 574535 h 906308"/>
                <a:gd name="connsiteX2" fmla="*/ 323681 w 825387"/>
                <a:gd name="connsiteY2" fmla="*/ 655455 h 906308"/>
                <a:gd name="connsiteX3" fmla="*/ 339865 w 825387"/>
                <a:gd name="connsiteY3" fmla="*/ 679731 h 906308"/>
                <a:gd name="connsiteX4" fmla="*/ 388417 w 825387"/>
                <a:gd name="connsiteY4" fmla="*/ 776836 h 906308"/>
                <a:gd name="connsiteX5" fmla="*/ 428878 w 825387"/>
                <a:gd name="connsiteY5" fmla="*/ 817296 h 906308"/>
                <a:gd name="connsiteX6" fmla="*/ 453154 w 825387"/>
                <a:gd name="connsiteY6" fmla="*/ 841572 h 906308"/>
                <a:gd name="connsiteX7" fmla="*/ 501706 w 825387"/>
                <a:gd name="connsiteY7" fmla="*/ 873940 h 906308"/>
                <a:gd name="connsiteX8" fmla="*/ 525982 w 825387"/>
                <a:gd name="connsiteY8" fmla="*/ 890124 h 906308"/>
                <a:gd name="connsiteX9" fmla="*/ 582626 w 825387"/>
                <a:gd name="connsiteY9" fmla="*/ 906308 h 906308"/>
                <a:gd name="connsiteX10" fmla="*/ 704007 w 825387"/>
                <a:gd name="connsiteY10" fmla="*/ 898216 h 906308"/>
                <a:gd name="connsiteX11" fmla="*/ 752559 w 825387"/>
                <a:gd name="connsiteY11" fmla="*/ 873940 h 906308"/>
                <a:gd name="connsiteX12" fmla="*/ 801111 w 825387"/>
                <a:gd name="connsiteY12" fmla="*/ 849664 h 906308"/>
                <a:gd name="connsiteX13" fmla="*/ 809203 w 825387"/>
                <a:gd name="connsiteY13" fmla="*/ 817296 h 906308"/>
                <a:gd name="connsiteX14" fmla="*/ 825387 w 825387"/>
                <a:gd name="connsiteY14" fmla="*/ 768744 h 906308"/>
                <a:gd name="connsiteX15" fmla="*/ 817295 w 825387"/>
                <a:gd name="connsiteY15" fmla="*/ 687823 h 906308"/>
                <a:gd name="connsiteX16" fmla="*/ 768743 w 825387"/>
                <a:gd name="connsiteY16" fmla="*/ 598811 h 906308"/>
                <a:gd name="connsiteX17" fmla="*/ 752559 w 825387"/>
                <a:gd name="connsiteY17" fmla="*/ 566443 h 906308"/>
                <a:gd name="connsiteX18" fmla="*/ 736375 w 825387"/>
                <a:gd name="connsiteY18" fmla="*/ 542167 h 906308"/>
                <a:gd name="connsiteX19" fmla="*/ 704007 w 825387"/>
                <a:gd name="connsiteY19" fmla="*/ 461246 h 906308"/>
                <a:gd name="connsiteX20" fmla="*/ 687823 w 825387"/>
                <a:gd name="connsiteY20" fmla="*/ 428878 h 906308"/>
                <a:gd name="connsiteX21" fmla="*/ 679731 w 825387"/>
                <a:gd name="connsiteY21" fmla="*/ 404602 h 906308"/>
                <a:gd name="connsiteX22" fmla="*/ 655455 w 825387"/>
                <a:gd name="connsiteY22" fmla="*/ 372234 h 906308"/>
                <a:gd name="connsiteX23" fmla="*/ 639270 w 825387"/>
                <a:gd name="connsiteY23" fmla="*/ 339866 h 906308"/>
                <a:gd name="connsiteX24" fmla="*/ 614994 w 825387"/>
                <a:gd name="connsiteY24" fmla="*/ 315590 h 906308"/>
                <a:gd name="connsiteX25" fmla="*/ 590718 w 825387"/>
                <a:gd name="connsiteY25" fmla="*/ 283222 h 906308"/>
                <a:gd name="connsiteX26" fmla="*/ 550258 w 825387"/>
                <a:gd name="connsiteY26" fmla="*/ 234669 h 906308"/>
                <a:gd name="connsiteX27" fmla="*/ 525982 w 825387"/>
                <a:gd name="connsiteY27" fmla="*/ 202301 h 906308"/>
                <a:gd name="connsiteX28" fmla="*/ 509798 w 825387"/>
                <a:gd name="connsiteY28" fmla="*/ 169933 h 906308"/>
                <a:gd name="connsiteX29" fmla="*/ 493614 w 825387"/>
                <a:gd name="connsiteY29" fmla="*/ 145657 h 906308"/>
                <a:gd name="connsiteX30" fmla="*/ 461246 w 825387"/>
                <a:gd name="connsiteY30" fmla="*/ 89013 h 906308"/>
                <a:gd name="connsiteX31" fmla="*/ 436970 w 825387"/>
                <a:gd name="connsiteY31" fmla="*/ 64737 h 906308"/>
                <a:gd name="connsiteX32" fmla="*/ 388417 w 825387"/>
                <a:gd name="connsiteY32" fmla="*/ 48553 h 906308"/>
                <a:gd name="connsiteX33" fmla="*/ 364141 w 825387"/>
                <a:gd name="connsiteY33" fmla="*/ 32369 h 906308"/>
                <a:gd name="connsiteX34" fmla="*/ 331773 w 825387"/>
                <a:gd name="connsiteY34" fmla="*/ 24276 h 906308"/>
                <a:gd name="connsiteX35" fmla="*/ 275129 w 825387"/>
                <a:gd name="connsiteY35" fmla="*/ 8092 h 906308"/>
                <a:gd name="connsiteX36" fmla="*/ 210393 w 825387"/>
                <a:gd name="connsiteY36" fmla="*/ 0 h 906308"/>
                <a:gd name="connsiteX37" fmla="*/ 113288 w 825387"/>
                <a:gd name="connsiteY37" fmla="*/ 8092 h 906308"/>
                <a:gd name="connsiteX38" fmla="*/ 89012 w 825387"/>
                <a:gd name="connsiteY38" fmla="*/ 16184 h 906308"/>
                <a:gd name="connsiteX39" fmla="*/ 16184 w 825387"/>
                <a:gd name="connsiteY39" fmla="*/ 72829 h 906308"/>
                <a:gd name="connsiteX40" fmla="*/ 0 w 825387"/>
                <a:gd name="connsiteY40" fmla="*/ 129473 h 906308"/>
                <a:gd name="connsiteX41" fmla="*/ 16184 w 825387"/>
                <a:gd name="connsiteY41" fmla="*/ 186117 h 906308"/>
                <a:gd name="connsiteX42" fmla="*/ 32368 w 825387"/>
                <a:gd name="connsiteY42" fmla="*/ 242761 h 906308"/>
                <a:gd name="connsiteX43" fmla="*/ 48552 w 825387"/>
                <a:gd name="connsiteY43" fmla="*/ 258946 h 906308"/>
                <a:gd name="connsiteX44" fmla="*/ 80920 w 825387"/>
                <a:gd name="connsiteY44" fmla="*/ 307498 h 906308"/>
                <a:gd name="connsiteX45" fmla="*/ 137564 w 825387"/>
                <a:gd name="connsiteY45" fmla="*/ 380326 h 906308"/>
                <a:gd name="connsiteX46" fmla="*/ 153748 w 825387"/>
                <a:gd name="connsiteY46" fmla="*/ 404602 h 906308"/>
                <a:gd name="connsiteX47" fmla="*/ 169932 w 825387"/>
                <a:gd name="connsiteY47" fmla="*/ 428878 h 906308"/>
                <a:gd name="connsiteX48" fmla="*/ 202301 w 825387"/>
                <a:gd name="connsiteY48" fmla="*/ 493615 h 906308"/>
                <a:gd name="connsiteX49" fmla="*/ 242761 w 825387"/>
                <a:gd name="connsiteY49" fmla="*/ 566443 h 906308"/>
                <a:gd name="connsiteX50" fmla="*/ 267037 w 825387"/>
                <a:gd name="connsiteY50" fmla="*/ 574535 h 90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25387" h="906308">
                  <a:moveTo>
                    <a:pt x="267037" y="574535"/>
                  </a:moveTo>
                  <a:lnTo>
                    <a:pt x="267037" y="574535"/>
                  </a:lnTo>
                  <a:lnTo>
                    <a:pt x="323681" y="655455"/>
                  </a:lnTo>
                  <a:cubicBezTo>
                    <a:pt x="329217" y="663451"/>
                    <a:pt x="336790" y="670505"/>
                    <a:pt x="339865" y="679731"/>
                  </a:cubicBezTo>
                  <a:cubicBezTo>
                    <a:pt x="353027" y="719219"/>
                    <a:pt x="357044" y="745464"/>
                    <a:pt x="388417" y="776836"/>
                  </a:cubicBezTo>
                  <a:lnTo>
                    <a:pt x="428878" y="817296"/>
                  </a:lnTo>
                  <a:cubicBezTo>
                    <a:pt x="436970" y="825388"/>
                    <a:pt x="443632" y="835224"/>
                    <a:pt x="453154" y="841572"/>
                  </a:cubicBezTo>
                  <a:lnTo>
                    <a:pt x="501706" y="873940"/>
                  </a:lnTo>
                  <a:cubicBezTo>
                    <a:pt x="509798" y="879335"/>
                    <a:pt x="516756" y="887049"/>
                    <a:pt x="525982" y="890124"/>
                  </a:cubicBezTo>
                  <a:cubicBezTo>
                    <a:pt x="560809" y="901733"/>
                    <a:pt x="541983" y="896147"/>
                    <a:pt x="582626" y="906308"/>
                  </a:cubicBezTo>
                  <a:cubicBezTo>
                    <a:pt x="623086" y="903611"/>
                    <a:pt x="663705" y="902694"/>
                    <a:pt x="704007" y="898216"/>
                  </a:cubicBezTo>
                  <a:cubicBezTo>
                    <a:pt x="730158" y="895310"/>
                    <a:pt x="729568" y="885436"/>
                    <a:pt x="752559" y="873940"/>
                  </a:cubicBezTo>
                  <a:cubicBezTo>
                    <a:pt x="819564" y="840438"/>
                    <a:pt x="731539" y="896045"/>
                    <a:pt x="801111" y="849664"/>
                  </a:cubicBezTo>
                  <a:cubicBezTo>
                    <a:pt x="803808" y="838875"/>
                    <a:pt x="806007" y="827948"/>
                    <a:pt x="809203" y="817296"/>
                  </a:cubicBezTo>
                  <a:cubicBezTo>
                    <a:pt x="814105" y="800956"/>
                    <a:pt x="825387" y="768744"/>
                    <a:pt x="825387" y="768744"/>
                  </a:cubicBezTo>
                  <a:cubicBezTo>
                    <a:pt x="822690" y="741770"/>
                    <a:pt x="822611" y="714405"/>
                    <a:pt x="817295" y="687823"/>
                  </a:cubicBezTo>
                  <a:cubicBezTo>
                    <a:pt x="808362" y="643159"/>
                    <a:pt x="789785" y="640895"/>
                    <a:pt x="768743" y="598811"/>
                  </a:cubicBezTo>
                  <a:cubicBezTo>
                    <a:pt x="763348" y="588022"/>
                    <a:pt x="758544" y="576916"/>
                    <a:pt x="752559" y="566443"/>
                  </a:cubicBezTo>
                  <a:cubicBezTo>
                    <a:pt x="747734" y="557999"/>
                    <a:pt x="740450" y="550997"/>
                    <a:pt x="736375" y="542167"/>
                  </a:cubicBezTo>
                  <a:cubicBezTo>
                    <a:pt x="724201" y="515789"/>
                    <a:pt x="716999" y="487230"/>
                    <a:pt x="704007" y="461246"/>
                  </a:cubicBezTo>
                  <a:cubicBezTo>
                    <a:pt x="698612" y="450457"/>
                    <a:pt x="692575" y="439966"/>
                    <a:pt x="687823" y="428878"/>
                  </a:cubicBezTo>
                  <a:cubicBezTo>
                    <a:pt x="684463" y="421038"/>
                    <a:pt x="683963" y="412008"/>
                    <a:pt x="679731" y="404602"/>
                  </a:cubicBezTo>
                  <a:cubicBezTo>
                    <a:pt x="673040" y="392892"/>
                    <a:pt x="662603" y="383671"/>
                    <a:pt x="655455" y="372234"/>
                  </a:cubicBezTo>
                  <a:cubicBezTo>
                    <a:pt x="649062" y="362005"/>
                    <a:pt x="646282" y="349682"/>
                    <a:pt x="639270" y="339866"/>
                  </a:cubicBezTo>
                  <a:cubicBezTo>
                    <a:pt x="632618" y="330554"/>
                    <a:pt x="622442" y="324279"/>
                    <a:pt x="614994" y="315590"/>
                  </a:cubicBezTo>
                  <a:cubicBezTo>
                    <a:pt x="606217" y="305350"/>
                    <a:pt x="599495" y="293462"/>
                    <a:pt x="590718" y="283222"/>
                  </a:cubicBezTo>
                  <a:cubicBezTo>
                    <a:pt x="525950" y="207659"/>
                    <a:pt x="601358" y="306210"/>
                    <a:pt x="550258" y="234669"/>
                  </a:cubicBezTo>
                  <a:cubicBezTo>
                    <a:pt x="542419" y="223694"/>
                    <a:pt x="533130" y="213738"/>
                    <a:pt x="525982" y="202301"/>
                  </a:cubicBezTo>
                  <a:cubicBezTo>
                    <a:pt x="519589" y="192072"/>
                    <a:pt x="515783" y="180406"/>
                    <a:pt x="509798" y="169933"/>
                  </a:cubicBezTo>
                  <a:cubicBezTo>
                    <a:pt x="504973" y="161489"/>
                    <a:pt x="498439" y="154101"/>
                    <a:pt x="493614" y="145657"/>
                  </a:cubicBezTo>
                  <a:cubicBezTo>
                    <a:pt x="479224" y="120474"/>
                    <a:pt x="479169" y="110520"/>
                    <a:pt x="461246" y="89013"/>
                  </a:cubicBezTo>
                  <a:cubicBezTo>
                    <a:pt x="453920" y="80222"/>
                    <a:pt x="446974" y="70295"/>
                    <a:pt x="436970" y="64737"/>
                  </a:cubicBezTo>
                  <a:cubicBezTo>
                    <a:pt x="422057" y="56452"/>
                    <a:pt x="402612" y="58016"/>
                    <a:pt x="388417" y="48553"/>
                  </a:cubicBezTo>
                  <a:cubicBezTo>
                    <a:pt x="380325" y="43158"/>
                    <a:pt x="373080" y="36200"/>
                    <a:pt x="364141" y="32369"/>
                  </a:cubicBezTo>
                  <a:cubicBezTo>
                    <a:pt x="353919" y="27988"/>
                    <a:pt x="342467" y="27331"/>
                    <a:pt x="331773" y="24276"/>
                  </a:cubicBezTo>
                  <a:cubicBezTo>
                    <a:pt x="304840" y="16580"/>
                    <a:pt x="305480" y="13151"/>
                    <a:pt x="275129" y="8092"/>
                  </a:cubicBezTo>
                  <a:cubicBezTo>
                    <a:pt x="253678" y="4517"/>
                    <a:pt x="231972" y="2697"/>
                    <a:pt x="210393" y="0"/>
                  </a:cubicBezTo>
                  <a:cubicBezTo>
                    <a:pt x="178025" y="2697"/>
                    <a:pt x="145484" y="3799"/>
                    <a:pt x="113288" y="8092"/>
                  </a:cubicBezTo>
                  <a:cubicBezTo>
                    <a:pt x="104833" y="9219"/>
                    <a:pt x="96468" y="12042"/>
                    <a:pt x="89012" y="16184"/>
                  </a:cubicBezTo>
                  <a:cubicBezTo>
                    <a:pt x="45458" y="40381"/>
                    <a:pt x="45671" y="43342"/>
                    <a:pt x="16184" y="72829"/>
                  </a:cubicBezTo>
                  <a:cubicBezTo>
                    <a:pt x="12368" y="84277"/>
                    <a:pt x="0" y="119312"/>
                    <a:pt x="0" y="129473"/>
                  </a:cubicBezTo>
                  <a:cubicBezTo>
                    <a:pt x="0" y="142121"/>
                    <a:pt x="12368" y="172761"/>
                    <a:pt x="16184" y="186117"/>
                  </a:cubicBezTo>
                  <a:cubicBezTo>
                    <a:pt x="18108" y="192851"/>
                    <a:pt x="27076" y="233942"/>
                    <a:pt x="32368" y="242761"/>
                  </a:cubicBezTo>
                  <a:cubicBezTo>
                    <a:pt x="36293" y="249303"/>
                    <a:pt x="43974" y="252842"/>
                    <a:pt x="48552" y="258946"/>
                  </a:cubicBezTo>
                  <a:cubicBezTo>
                    <a:pt x="60222" y="274507"/>
                    <a:pt x="67166" y="293744"/>
                    <a:pt x="80920" y="307498"/>
                  </a:cubicBezTo>
                  <a:cubicBezTo>
                    <a:pt x="118950" y="345528"/>
                    <a:pt x="98848" y="322252"/>
                    <a:pt x="137564" y="380326"/>
                  </a:cubicBezTo>
                  <a:lnTo>
                    <a:pt x="153748" y="404602"/>
                  </a:lnTo>
                  <a:cubicBezTo>
                    <a:pt x="159143" y="412694"/>
                    <a:pt x="166857" y="419652"/>
                    <a:pt x="169932" y="428878"/>
                  </a:cubicBezTo>
                  <a:cubicBezTo>
                    <a:pt x="188529" y="484668"/>
                    <a:pt x="174053" y="465367"/>
                    <a:pt x="202301" y="493615"/>
                  </a:cubicBezTo>
                  <a:cubicBezTo>
                    <a:pt x="210733" y="518912"/>
                    <a:pt x="218911" y="550543"/>
                    <a:pt x="242761" y="566443"/>
                  </a:cubicBezTo>
                  <a:cubicBezTo>
                    <a:pt x="294487" y="600927"/>
                    <a:pt x="277559" y="585057"/>
                    <a:pt x="267037" y="574535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901696" y="5145024"/>
              <a:ext cx="810768" cy="871728"/>
            </a:xfrm>
            <a:custGeom>
              <a:avLst/>
              <a:gdLst>
                <a:gd name="connsiteX0" fmla="*/ 591312 w 810768"/>
                <a:gd name="connsiteY0" fmla="*/ 865632 h 871728"/>
                <a:gd name="connsiteX1" fmla="*/ 591312 w 810768"/>
                <a:gd name="connsiteY1" fmla="*/ 865632 h 871728"/>
                <a:gd name="connsiteX2" fmla="*/ 646176 w 810768"/>
                <a:gd name="connsiteY2" fmla="*/ 871728 h 871728"/>
                <a:gd name="connsiteX3" fmla="*/ 694944 w 810768"/>
                <a:gd name="connsiteY3" fmla="*/ 853440 h 871728"/>
                <a:gd name="connsiteX4" fmla="*/ 762000 w 810768"/>
                <a:gd name="connsiteY4" fmla="*/ 822960 h 871728"/>
                <a:gd name="connsiteX5" fmla="*/ 786384 w 810768"/>
                <a:gd name="connsiteY5" fmla="*/ 798576 h 871728"/>
                <a:gd name="connsiteX6" fmla="*/ 798576 w 810768"/>
                <a:gd name="connsiteY6" fmla="*/ 780288 h 871728"/>
                <a:gd name="connsiteX7" fmla="*/ 810768 w 810768"/>
                <a:gd name="connsiteY7" fmla="*/ 737616 h 871728"/>
                <a:gd name="connsiteX8" fmla="*/ 792480 w 810768"/>
                <a:gd name="connsiteY8" fmla="*/ 658368 h 871728"/>
                <a:gd name="connsiteX9" fmla="*/ 786384 w 810768"/>
                <a:gd name="connsiteY9" fmla="*/ 633984 h 871728"/>
                <a:gd name="connsiteX10" fmla="*/ 755904 w 810768"/>
                <a:gd name="connsiteY10" fmla="*/ 554736 h 871728"/>
                <a:gd name="connsiteX11" fmla="*/ 731520 w 810768"/>
                <a:gd name="connsiteY11" fmla="*/ 469392 h 871728"/>
                <a:gd name="connsiteX12" fmla="*/ 701040 w 810768"/>
                <a:gd name="connsiteY12" fmla="*/ 426720 h 871728"/>
                <a:gd name="connsiteX13" fmla="*/ 682752 w 810768"/>
                <a:gd name="connsiteY13" fmla="*/ 390144 h 871728"/>
                <a:gd name="connsiteX14" fmla="*/ 670560 w 810768"/>
                <a:gd name="connsiteY14" fmla="*/ 365760 h 871728"/>
                <a:gd name="connsiteX15" fmla="*/ 627888 w 810768"/>
                <a:gd name="connsiteY15" fmla="*/ 304800 h 871728"/>
                <a:gd name="connsiteX16" fmla="*/ 585216 w 810768"/>
                <a:gd name="connsiteY16" fmla="*/ 262128 h 871728"/>
                <a:gd name="connsiteX17" fmla="*/ 566928 w 810768"/>
                <a:gd name="connsiteY17" fmla="*/ 243840 h 871728"/>
                <a:gd name="connsiteX18" fmla="*/ 542544 w 810768"/>
                <a:gd name="connsiteY18" fmla="*/ 225552 h 871728"/>
                <a:gd name="connsiteX19" fmla="*/ 524256 w 810768"/>
                <a:gd name="connsiteY19" fmla="*/ 201168 h 871728"/>
                <a:gd name="connsiteX20" fmla="*/ 505968 w 810768"/>
                <a:gd name="connsiteY20" fmla="*/ 182880 h 871728"/>
                <a:gd name="connsiteX21" fmla="*/ 481584 w 810768"/>
                <a:gd name="connsiteY21" fmla="*/ 146304 h 871728"/>
                <a:gd name="connsiteX22" fmla="*/ 457200 w 810768"/>
                <a:gd name="connsiteY22" fmla="*/ 109728 h 871728"/>
                <a:gd name="connsiteX23" fmla="*/ 445008 w 810768"/>
                <a:gd name="connsiteY23" fmla="*/ 91440 h 871728"/>
                <a:gd name="connsiteX24" fmla="*/ 426720 w 810768"/>
                <a:gd name="connsiteY24" fmla="*/ 79248 h 871728"/>
                <a:gd name="connsiteX25" fmla="*/ 414528 w 810768"/>
                <a:gd name="connsiteY25" fmla="*/ 60960 h 871728"/>
                <a:gd name="connsiteX26" fmla="*/ 377952 w 810768"/>
                <a:gd name="connsiteY26" fmla="*/ 42672 h 871728"/>
                <a:gd name="connsiteX27" fmla="*/ 359664 w 810768"/>
                <a:gd name="connsiteY27" fmla="*/ 30480 h 871728"/>
                <a:gd name="connsiteX28" fmla="*/ 292608 w 810768"/>
                <a:gd name="connsiteY28" fmla="*/ 12192 h 871728"/>
                <a:gd name="connsiteX29" fmla="*/ 274320 w 810768"/>
                <a:gd name="connsiteY29" fmla="*/ 6096 h 871728"/>
                <a:gd name="connsiteX30" fmla="*/ 231648 w 810768"/>
                <a:gd name="connsiteY30" fmla="*/ 0 h 871728"/>
                <a:gd name="connsiteX31" fmla="*/ 115824 w 810768"/>
                <a:gd name="connsiteY31" fmla="*/ 6096 h 871728"/>
                <a:gd name="connsiteX32" fmla="*/ 91440 w 810768"/>
                <a:gd name="connsiteY32" fmla="*/ 12192 h 871728"/>
                <a:gd name="connsiteX33" fmla="*/ 60960 w 810768"/>
                <a:gd name="connsiteY33" fmla="*/ 18288 h 871728"/>
                <a:gd name="connsiteX34" fmla="*/ 42672 w 810768"/>
                <a:gd name="connsiteY34" fmla="*/ 30480 h 871728"/>
                <a:gd name="connsiteX35" fmla="*/ 30480 w 810768"/>
                <a:gd name="connsiteY35" fmla="*/ 67056 h 871728"/>
                <a:gd name="connsiteX36" fmla="*/ 24384 w 810768"/>
                <a:gd name="connsiteY36" fmla="*/ 85344 h 871728"/>
                <a:gd name="connsiteX37" fmla="*/ 18288 w 810768"/>
                <a:gd name="connsiteY37" fmla="*/ 103632 h 871728"/>
                <a:gd name="connsiteX38" fmla="*/ 0 w 810768"/>
                <a:gd name="connsiteY38" fmla="*/ 140208 h 871728"/>
                <a:gd name="connsiteX39" fmla="*/ 12192 w 810768"/>
                <a:gd name="connsiteY39" fmla="*/ 195072 h 871728"/>
                <a:gd name="connsiteX40" fmla="*/ 36576 w 810768"/>
                <a:gd name="connsiteY40" fmla="*/ 231648 h 871728"/>
                <a:gd name="connsiteX41" fmla="*/ 60960 w 810768"/>
                <a:gd name="connsiteY41" fmla="*/ 268224 h 871728"/>
                <a:gd name="connsiteX42" fmla="*/ 85344 w 810768"/>
                <a:gd name="connsiteY42" fmla="*/ 304800 h 871728"/>
                <a:gd name="connsiteX43" fmla="*/ 97536 w 810768"/>
                <a:gd name="connsiteY43" fmla="*/ 323088 h 871728"/>
                <a:gd name="connsiteX44" fmla="*/ 121920 w 810768"/>
                <a:gd name="connsiteY44" fmla="*/ 371856 h 871728"/>
                <a:gd name="connsiteX45" fmla="*/ 134112 w 810768"/>
                <a:gd name="connsiteY45" fmla="*/ 396240 h 871728"/>
                <a:gd name="connsiteX46" fmla="*/ 146304 w 810768"/>
                <a:gd name="connsiteY46" fmla="*/ 414528 h 871728"/>
                <a:gd name="connsiteX47" fmla="*/ 152400 w 810768"/>
                <a:gd name="connsiteY47" fmla="*/ 438912 h 871728"/>
                <a:gd name="connsiteX48" fmla="*/ 182880 w 810768"/>
                <a:gd name="connsiteY48" fmla="*/ 475488 h 871728"/>
                <a:gd name="connsiteX49" fmla="*/ 201168 w 810768"/>
                <a:gd name="connsiteY49" fmla="*/ 512064 h 871728"/>
                <a:gd name="connsiteX50" fmla="*/ 225552 w 810768"/>
                <a:gd name="connsiteY50" fmla="*/ 554736 h 871728"/>
                <a:gd name="connsiteX51" fmla="*/ 231648 w 810768"/>
                <a:gd name="connsiteY51" fmla="*/ 573024 h 871728"/>
                <a:gd name="connsiteX52" fmla="*/ 262128 w 810768"/>
                <a:gd name="connsiteY52" fmla="*/ 615696 h 871728"/>
                <a:gd name="connsiteX53" fmla="*/ 268224 w 810768"/>
                <a:gd name="connsiteY53" fmla="*/ 633984 h 871728"/>
                <a:gd name="connsiteX54" fmla="*/ 292608 w 810768"/>
                <a:gd name="connsiteY54" fmla="*/ 676656 h 871728"/>
                <a:gd name="connsiteX55" fmla="*/ 298704 w 810768"/>
                <a:gd name="connsiteY55" fmla="*/ 694944 h 871728"/>
                <a:gd name="connsiteX56" fmla="*/ 316992 w 810768"/>
                <a:gd name="connsiteY56" fmla="*/ 713232 h 871728"/>
                <a:gd name="connsiteX57" fmla="*/ 323088 w 810768"/>
                <a:gd name="connsiteY57" fmla="*/ 737616 h 871728"/>
                <a:gd name="connsiteX58" fmla="*/ 353568 w 810768"/>
                <a:gd name="connsiteY58" fmla="*/ 768096 h 871728"/>
                <a:gd name="connsiteX59" fmla="*/ 377952 w 810768"/>
                <a:gd name="connsiteY59" fmla="*/ 786384 h 871728"/>
                <a:gd name="connsiteX60" fmla="*/ 420624 w 810768"/>
                <a:gd name="connsiteY60" fmla="*/ 804672 h 871728"/>
                <a:gd name="connsiteX61" fmla="*/ 438912 w 810768"/>
                <a:gd name="connsiteY61" fmla="*/ 816864 h 871728"/>
                <a:gd name="connsiteX62" fmla="*/ 475488 w 810768"/>
                <a:gd name="connsiteY62" fmla="*/ 829056 h 871728"/>
                <a:gd name="connsiteX63" fmla="*/ 518160 w 810768"/>
                <a:gd name="connsiteY63" fmla="*/ 847344 h 871728"/>
                <a:gd name="connsiteX64" fmla="*/ 554736 w 810768"/>
                <a:gd name="connsiteY64" fmla="*/ 859536 h 871728"/>
                <a:gd name="connsiteX65" fmla="*/ 573024 w 810768"/>
                <a:gd name="connsiteY65" fmla="*/ 865632 h 871728"/>
                <a:gd name="connsiteX66" fmla="*/ 591312 w 810768"/>
                <a:gd name="connsiteY66" fmla="*/ 865632 h 87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810768" h="871728">
                  <a:moveTo>
                    <a:pt x="591312" y="865632"/>
                  </a:moveTo>
                  <a:lnTo>
                    <a:pt x="591312" y="865632"/>
                  </a:lnTo>
                  <a:cubicBezTo>
                    <a:pt x="609600" y="867664"/>
                    <a:pt x="627775" y="871728"/>
                    <a:pt x="646176" y="871728"/>
                  </a:cubicBezTo>
                  <a:cubicBezTo>
                    <a:pt x="678487" y="871728"/>
                    <a:pt x="671820" y="866053"/>
                    <a:pt x="694944" y="853440"/>
                  </a:cubicBezTo>
                  <a:cubicBezTo>
                    <a:pt x="737778" y="830076"/>
                    <a:pt x="730600" y="833427"/>
                    <a:pt x="762000" y="822960"/>
                  </a:cubicBezTo>
                  <a:cubicBezTo>
                    <a:pt x="770128" y="814832"/>
                    <a:pt x="778903" y="807303"/>
                    <a:pt x="786384" y="798576"/>
                  </a:cubicBezTo>
                  <a:cubicBezTo>
                    <a:pt x="791152" y="793013"/>
                    <a:pt x="795299" y="786841"/>
                    <a:pt x="798576" y="780288"/>
                  </a:cubicBezTo>
                  <a:cubicBezTo>
                    <a:pt x="802949" y="771543"/>
                    <a:pt x="808815" y="745429"/>
                    <a:pt x="810768" y="737616"/>
                  </a:cubicBezTo>
                  <a:cubicBezTo>
                    <a:pt x="796618" y="638563"/>
                    <a:pt x="814794" y="747625"/>
                    <a:pt x="792480" y="658368"/>
                  </a:cubicBezTo>
                  <a:cubicBezTo>
                    <a:pt x="790448" y="650240"/>
                    <a:pt x="789326" y="641829"/>
                    <a:pt x="786384" y="633984"/>
                  </a:cubicBezTo>
                  <a:cubicBezTo>
                    <a:pt x="762646" y="570683"/>
                    <a:pt x="783270" y="664200"/>
                    <a:pt x="755904" y="554736"/>
                  </a:cubicBezTo>
                  <a:cubicBezTo>
                    <a:pt x="754278" y="548233"/>
                    <a:pt x="738516" y="479886"/>
                    <a:pt x="731520" y="469392"/>
                  </a:cubicBezTo>
                  <a:cubicBezTo>
                    <a:pt x="713692" y="442650"/>
                    <a:pt x="723724" y="456965"/>
                    <a:pt x="701040" y="426720"/>
                  </a:cubicBezTo>
                  <a:cubicBezTo>
                    <a:pt x="689863" y="393190"/>
                    <a:pt x="701660" y="423232"/>
                    <a:pt x="682752" y="390144"/>
                  </a:cubicBezTo>
                  <a:cubicBezTo>
                    <a:pt x="678243" y="382254"/>
                    <a:pt x="675235" y="373552"/>
                    <a:pt x="670560" y="365760"/>
                  </a:cubicBezTo>
                  <a:cubicBezTo>
                    <a:pt x="665451" y="357245"/>
                    <a:pt x="637695" y="315588"/>
                    <a:pt x="627888" y="304800"/>
                  </a:cubicBezTo>
                  <a:cubicBezTo>
                    <a:pt x="614357" y="289916"/>
                    <a:pt x="599440" y="276352"/>
                    <a:pt x="585216" y="262128"/>
                  </a:cubicBezTo>
                  <a:cubicBezTo>
                    <a:pt x="579120" y="256032"/>
                    <a:pt x="573825" y="249013"/>
                    <a:pt x="566928" y="243840"/>
                  </a:cubicBezTo>
                  <a:cubicBezTo>
                    <a:pt x="558800" y="237744"/>
                    <a:pt x="549728" y="232736"/>
                    <a:pt x="542544" y="225552"/>
                  </a:cubicBezTo>
                  <a:cubicBezTo>
                    <a:pt x="535360" y="218368"/>
                    <a:pt x="530868" y="208882"/>
                    <a:pt x="524256" y="201168"/>
                  </a:cubicBezTo>
                  <a:cubicBezTo>
                    <a:pt x="518645" y="194622"/>
                    <a:pt x="511261" y="189685"/>
                    <a:pt x="505968" y="182880"/>
                  </a:cubicBezTo>
                  <a:cubicBezTo>
                    <a:pt x="496972" y="171314"/>
                    <a:pt x="489712" y="158496"/>
                    <a:pt x="481584" y="146304"/>
                  </a:cubicBezTo>
                  <a:lnTo>
                    <a:pt x="457200" y="109728"/>
                  </a:lnTo>
                  <a:cubicBezTo>
                    <a:pt x="453136" y="103632"/>
                    <a:pt x="451104" y="95504"/>
                    <a:pt x="445008" y="91440"/>
                  </a:cubicBezTo>
                  <a:lnTo>
                    <a:pt x="426720" y="79248"/>
                  </a:lnTo>
                  <a:cubicBezTo>
                    <a:pt x="422656" y="73152"/>
                    <a:pt x="419709" y="66141"/>
                    <a:pt x="414528" y="60960"/>
                  </a:cubicBezTo>
                  <a:cubicBezTo>
                    <a:pt x="397058" y="43490"/>
                    <a:pt x="397784" y="52588"/>
                    <a:pt x="377952" y="42672"/>
                  </a:cubicBezTo>
                  <a:cubicBezTo>
                    <a:pt x="371399" y="39395"/>
                    <a:pt x="366359" y="33456"/>
                    <a:pt x="359664" y="30480"/>
                  </a:cubicBezTo>
                  <a:cubicBezTo>
                    <a:pt x="326035" y="15534"/>
                    <a:pt x="325389" y="20387"/>
                    <a:pt x="292608" y="12192"/>
                  </a:cubicBezTo>
                  <a:cubicBezTo>
                    <a:pt x="286374" y="10634"/>
                    <a:pt x="280621" y="7356"/>
                    <a:pt x="274320" y="6096"/>
                  </a:cubicBezTo>
                  <a:cubicBezTo>
                    <a:pt x="260231" y="3278"/>
                    <a:pt x="245872" y="2032"/>
                    <a:pt x="231648" y="0"/>
                  </a:cubicBezTo>
                  <a:cubicBezTo>
                    <a:pt x="193040" y="2032"/>
                    <a:pt x="154340" y="2747"/>
                    <a:pt x="115824" y="6096"/>
                  </a:cubicBezTo>
                  <a:cubicBezTo>
                    <a:pt x="107477" y="6822"/>
                    <a:pt x="99619" y="10375"/>
                    <a:pt x="91440" y="12192"/>
                  </a:cubicBezTo>
                  <a:cubicBezTo>
                    <a:pt x="81326" y="14440"/>
                    <a:pt x="71120" y="16256"/>
                    <a:pt x="60960" y="18288"/>
                  </a:cubicBezTo>
                  <a:cubicBezTo>
                    <a:pt x="54864" y="22352"/>
                    <a:pt x="46555" y="24267"/>
                    <a:pt x="42672" y="30480"/>
                  </a:cubicBezTo>
                  <a:cubicBezTo>
                    <a:pt x="35861" y="41378"/>
                    <a:pt x="34544" y="54864"/>
                    <a:pt x="30480" y="67056"/>
                  </a:cubicBezTo>
                  <a:lnTo>
                    <a:pt x="24384" y="85344"/>
                  </a:lnTo>
                  <a:cubicBezTo>
                    <a:pt x="22352" y="91440"/>
                    <a:pt x="21852" y="98285"/>
                    <a:pt x="18288" y="103632"/>
                  </a:cubicBezTo>
                  <a:cubicBezTo>
                    <a:pt x="2532" y="127267"/>
                    <a:pt x="8413" y="114969"/>
                    <a:pt x="0" y="140208"/>
                  </a:cubicBezTo>
                  <a:cubicBezTo>
                    <a:pt x="1654" y="150132"/>
                    <a:pt x="5046" y="182209"/>
                    <a:pt x="12192" y="195072"/>
                  </a:cubicBezTo>
                  <a:cubicBezTo>
                    <a:pt x="19308" y="207881"/>
                    <a:pt x="28448" y="219456"/>
                    <a:pt x="36576" y="231648"/>
                  </a:cubicBezTo>
                  <a:lnTo>
                    <a:pt x="60960" y="268224"/>
                  </a:lnTo>
                  <a:lnTo>
                    <a:pt x="85344" y="304800"/>
                  </a:lnTo>
                  <a:lnTo>
                    <a:pt x="97536" y="323088"/>
                  </a:lnTo>
                  <a:cubicBezTo>
                    <a:pt x="108232" y="365874"/>
                    <a:pt x="96015" y="330407"/>
                    <a:pt x="121920" y="371856"/>
                  </a:cubicBezTo>
                  <a:cubicBezTo>
                    <a:pt x="126736" y="379562"/>
                    <a:pt x="129603" y="388350"/>
                    <a:pt x="134112" y="396240"/>
                  </a:cubicBezTo>
                  <a:cubicBezTo>
                    <a:pt x="137747" y="402601"/>
                    <a:pt x="142240" y="408432"/>
                    <a:pt x="146304" y="414528"/>
                  </a:cubicBezTo>
                  <a:cubicBezTo>
                    <a:pt x="148336" y="422656"/>
                    <a:pt x="149100" y="431211"/>
                    <a:pt x="152400" y="438912"/>
                  </a:cubicBezTo>
                  <a:cubicBezTo>
                    <a:pt x="158765" y="453764"/>
                    <a:pt x="171895" y="464503"/>
                    <a:pt x="182880" y="475488"/>
                  </a:cubicBezTo>
                  <a:cubicBezTo>
                    <a:pt x="198202" y="521455"/>
                    <a:pt x="177533" y="464795"/>
                    <a:pt x="201168" y="512064"/>
                  </a:cubicBezTo>
                  <a:cubicBezTo>
                    <a:pt x="224440" y="558608"/>
                    <a:pt x="181331" y="495774"/>
                    <a:pt x="225552" y="554736"/>
                  </a:cubicBezTo>
                  <a:cubicBezTo>
                    <a:pt x="227584" y="560832"/>
                    <a:pt x="228460" y="567445"/>
                    <a:pt x="231648" y="573024"/>
                  </a:cubicBezTo>
                  <a:cubicBezTo>
                    <a:pt x="242693" y="592353"/>
                    <a:pt x="252693" y="596826"/>
                    <a:pt x="262128" y="615696"/>
                  </a:cubicBezTo>
                  <a:cubicBezTo>
                    <a:pt x="265002" y="621443"/>
                    <a:pt x="265350" y="628237"/>
                    <a:pt x="268224" y="633984"/>
                  </a:cubicBezTo>
                  <a:cubicBezTo>
                    <a:pt x="298835" y="695206"/>
                    <a:pt x="260546" y="601845"/>
                    <a:pt x="292608" y="676656"/>
                  </a:cubicBezTo>
                  <a:cubicBezTo>
                    <a:pt x="295139" y="682562"/>
                    <a:pt x="295140" y="689597"/>
                    <a:pt x="298704" y="694944"/>
                  </a:cubicBezTo>
                  <a:cubicBezTo>
                    <a:pt x="303486" y="702117"/>
                    <a:pt x="310896" y="707136"/>
                    <a:pt x="316992" y="713232"/>
                  </a:cubicBezTo>
                  <a:cubicBezTo>
                    <a:pt x="319024" y="721360"/>
                    <a:pt x="319788" y="729915"/>
                    <a:pt x="323088" y="737616"/>
                  </a:cubicBezTo>
                  <a:cubicBezTo>
                    <a:pt x="331694" y="757697"/>
                    <a:pt x="336834" y="756143"/>
                    <a:pt x="353568" y="768096"/>
                  </a:cubicBezTo>
                  <a:cubicBezTo>
                    <a:pt x="361836" y="774001"/>
                    <a:pt x="369336" y="780999"/>
                    <a:pt x="377952" y="786384"/>
                  </a:cubicBezTo>
                  <a:cubicBezTo>
                    <a:pt x="428692" y="818097"/>
                    <a:pt x="379142" y="783931"/>
                    <a:pt x="420624" y="804672"/>
                  </a:cubicBezTo>
                  <a:cubicBezTo>
                    <a:pt x="427177" y="807949"/>
                    <a:pt x="432217" y="813888"/>
                    <a:pt x="438912" y="816864"/>
                  </a:cubicBezTo>
                  <a:cubicBezTo>
                    <a:pt x="450656" y="822083"/>
                    <a:pt x="464795" y="821927"/>
                    <a:pt x="475488" y="829056"/>
                  </a:cubicBezTo>
                  <a:cubicBezTo>
                    <a:pt x="504502" y="848399"/>
                    <a:pt x="482374" y="836608"/>
                    <a:pt x="518160" y="847344"/>
                  </a:cubicBezTo>
                  <a:cubicBezTo>
                    <a:pt x="530470" y="851037"/>
                    <a:pt x="542544" y="855472"/>
                    <a:pt x="554736" y="859536"/>
                  </a:cubicBezTo>
                  <a:cubicBezTo>
                    <a:pt x="560832" y="861568"/>
                    <a:pt x="566598" y="865632"/>
                    <a:pt x="573024" y="865632"/>
                  </a:cubicBezTo>
                  <a:lnTo>
                    <a:pt x="591312" y="865632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307330" y="5116830"/>
              <a:ext cx="926126" cy="941070"/>
            </a:xfrm>
            <a:custGeom>
              <a:avLst/>
              <a:gdLst>
                <a:gd name="connsiteX0" fmla="*/ 91440 w 926126"/>
                <a:gd name="connsiteY0" fmla="*/ 605790 h 941070"/>
                <a:gd name="connsiteX1" fmla="*/ 91440 w 926126"/>
                <a:gd name="connsiteY1" fmla="*/ 605790 h 941070"/>
                <a:gd name="connsiteX2" fmla="*/ 80010 w 926126"/>
                <a:gd name="connsiteY2" fmla="*/ 647700 h 941070"/>
                <a:gd name="connsiteX3" fmla="*/ 72390 w 926126"/>
                <a:gd name="connsiteY3" fmla="*/ 659130 h 941070"/>
                <a:gd name="connsiteX4" fmla="*/ 64770 w 926126"/>
                <a:gd name="connsiteY4" fmla="*/ 674370 h 941070"/>
                <a:gd name="connsiteX5" fmla="*/ 53340 w 926126"/>
                <a:gd name="connsiteY5" fmla="*/ 693420 h 941070"/>
                <a:gd name="connsiteX6" fmla="*/ 49530 w 926126"/>
                <a:gd name="connsiteY6" fmla="*/ 704850 h 941070"/>
                <a:gd name="connsiteX7" fmla="*/ 30480 w 926126"/>
                <a:gd name="connsiteY7" fmla="*/ 731520 h 941070"/>
                <a:gd name="connsiteX8" fmla="*/ 22860 w 926126"/>
                <a:gd name="connsiteY8" fmla="*/ 754380 h 941070"/>
                <a:gd name="connsiteX9" fmla="*/ 11430 w 926126"/>
                <a:gd name="connsiteY9" fmla="*/ 784860 h 941070"/>
                <a:gd name="connsiteX10" fmla="*/ 7620 w 926126"/>
                <a:gd name="connsiteY10" fmla="*/ 796290 h 941070"/>
                <a:gd name="connsiteX11" fmla="*/ 0 w 926126"/>
                <a:gd name="connsiteY11" fmla="*/ 864870 h 941070"/>
                <a:gd name="connsiteX12" fmla="*/ 11430 w 926126"/>
                <a:gd name="connsiteY12" fmla="*/ 922020 h 941070"/>
                <a:gd name="connsiteX13" fmla="*/ 19050 w 926126"/>
                <a:gd name="connsiteY13" fmla="*/ 933450 h 941070"/>
                <a:gd name="connsiteX14" fmla="*/ 30480 w 926126"/>
                <a:gd name="connsiteY14" fmla="*/ 941070 h 941070"/>
                <a:gd name="connsiteX15" fmla="*/ 83820 w 926126"/>
                <a:gd name="connsiteY15" fmla="*/ 937260 h 941070"/>
                <a:gd name="connsiteX16" fmla="*/ 95250 w 926126"/>
                <a:gd name="connsiteY16" fmla="*/ 933450 h 941070"/>
                <a:gd name="connsiteX17" fmla="*/ 140970 w 926126"/>
                <a:gd name="connsiteY17" fmla="*/ 925830 h 941070"/>
                <a:gd name="connsiteX18" fmla="*/ 152400 w 926126"/>
                <a:gd name="connsiteY18" fmla="*/ 922020 h 941070"/>
                <a:gd name="connsiteX19" fmla="*/ 167640 w 926126"/>
                <a:gd name="connsiteY19" fmla="*/ 918210 h 941070"/>
                <a:gd name="connsiteX20" fmla="*/ 179070 w 926126"/>
                <a:gd name="connsiteY20" fmla="*/ 910590 h 941070"/>
                <a:gd name="connsiteX21" fmla="*/ 213360 w 926126"/>
                <a:gd name="connsiteY21" fmla="*/ 891540 h 941070"/>
                <a:gd name="connsiteX22" fmla="*/ 243840 w 926126"/>
                <a:gd name="connsiteY22" fmla="*/ 864870 h 941070"/>
                <a:gd name="connsiteX23" fmla="*/ 270510 w 926126"/>
                <a:gd name="connsiteY23" fmla="*/ 845820 h 941070"/>
                <a:gd name="connsiteX24" fmla="*/ 278130 w 926126"/>
                <a:gd name="connsiteY24" fmla="*/ 834390 h 941070"/>
                <a:gd name="connsiteX25" fmla="*/ 300990 w 926126"/>
                <a:gd name="connsiteY25" fmla="*/ 811530 h 941070"/>
                <a:gd name="connsiteX26" fmla="*/ 316230 w 926126"/>
                <a:gd name="connsiteY26" fmla="*/ 800100 h 941070"/>
                <a:gd name="connsiteX27" fmla="*/ 327660 w 926126"/>
                <a:gd name="connsiteY27" fmla="*/ 784860 h 941070"/>
                <a:gd name="connsiteX28" fmla="*/ 358140 w 926126"/>
                <a:gd name="connsiteY28" fmla="*/ 758190 h 941070"/>
                <a:gd name="connsiteX29" fmla="*/ 369570 w 926126"/>
                <a:gd name="connsiteY29" fmla="*/ 739140 h 941070"/>
                <a:gd name="connsiteX30" fmla="*/ 381000 w 926126"/>
                <a:gd name="connsiteY30" fmla="*/ 731520 h 941070"/>
                <a:gd name="connsiteX31" fmla="*/ 396240 w 926126"/>
                <a:gd name="connsiteY31" fmla="*/ 708660 h 941070"/>
                <a:gd name="connsiteX32" fmla="*/ 403860 w 926126"/>
                <a:gd name="connsiteY32" fmla="*/ 697230 h 941070"/>
                <a:gd name="connsiteX33" fmla="*/ 415290 w 926126"/>
                <a:gd name="connsiteY33" fmla="*/ 685800 h 941070"/>
                <a:gd name="connsiteX34" fmla="*/ 438150 w 926126"/>
                <a:gd name="connsiteY34" fmla="*/ 659130 h 941070"/>
                <a:gd name="connsiteX35" fmla="*/ 472440 w 926126"/>
                <a:gd name="connsiteY35" fmla="*/ 636270 h 941070"/>
                <a:gd name="connsiteX36" fmla="*/ 499110 w 926126"/>
                <a:gd name="connsiteY36" fmla="*/ 617220 h 941070"/>
                <a:gd name="connsiteX37" fmla="*/ 514350 w 926126"/>
                <a:gd name="connsiteY37" fmla="*/ 609600 h 941070"/>
                <a:gd name="connsiteX38" fmla="*/ 544830 w 926126"/>
                <a:gd name="connsiteY38" fmla="*/ 590550 h 941070"/>
                <a:gd name="connsiteX39" fmla="*/ 567690 w 926126"/>
                <a:gd name="connsiteY39" fmla="*/ 586740 h 941070"/>
                <a:gd name="connsiteX40" fmla="*/ 605790 w 926126"/>
                <a:gd name="connsiteY40" fmla="*/ 567690 h 941070"/>
                <a:gd name="connsiteX41" fmla="*/ 628650 w 926126"/>
                <a:gd name="connsiteY41" fmla="*/ 556260 h 941070"/>
                <a:gd name="connsiteX42" fmla="*/ 651510 w 926126"/>
                <a:gd name="connsiteY42" fmla="*/ 533400 h 941070"/>
                <a:gd name="connsiteX43" fmla="*/ 662940 w 926126"/>
                <a:gd name="connsiteY43" fmla="*/ 521970 h 941070"/>
                <a:gd name="connsiteX44" fmla="*/ 670560 w 926126"/>
                <a:gd name="connsiteY44" fmla="*/ 510540 h 941070"/>
                <a:gd name="connsiteX45" fmla="*/ 685800 w 926126"/>
                <a:gd name="connsiteY45" fmla="*/ 495300 h 941070"/>
                <a:gd name="connsiteX46" fmla="*/ 693420 w 926126"/>
                <a:gd name="connsiteY46" fmla="*/ 483870 h 941070"/>
                <a:gd name="connsiteX47" fmla="*/ 704850 w 926126"/>
                <a:gd name="connsiteY47" fmla="*/ 468630 h 941070"/>
                <a:gd name="connsiteX48" fmla="*/ 716280 w 926126"/>
                <a:gd name="connsiteY48" fmla="*/ 457200 h 941070"/>
                <a:gd name="connsiteX49" fmla="*/ 727710 w 926126"/>
                <a:gd name="connsiteY49" fmla="*/ 438150 h 941070"/>
                <a:gd name="connsiteX50" fmla="*/ 739140 w 926126"/>
                <a:gd name="connsiteY50" fmla="*/ 426720 h 941070"/>
                <a:gd name="connsiteX51" fmla="*/ 750570 w 926126"/>
                <a:gd name="connsiteY51" fmla="*/ 411480 h 941070"/>
                <a:gd name="connsiteX52" fmla="*/ 765810 w 926126"/>
                <a:gd name="connsiteY52" fmla="*/ 388620 h 941070"/>
                <a:gd name="connsiteX53" fmla="*/ 781050 w 926126"/>
                <a:gd name="connsiteY53" fmla="*/ 361950 h 941070"/>
                <a:gd name="connsiteX54" fmla="*/ 792480 w 926126"/>
                <a:gd name="connsiteY54" fmla="*/ 350520 h 941070"/>
                <a:gd name="connsiteX55" fmla="*/ 815340 w 926126"/>
                <a:gd name="connsiteY55" fmla="*/ 323850 h 941070"/>
                <a:gd name="connsiteX56" fmla="*/ 838200 w 926126"/>
                <a:gd name="connsiteY56" fmla="*/ 308610 h 941070"/>
                <a:gd name="connsiteX57" fmla="*/ 861060 w 926126"/>
                <a:gd name="connsiteY57" fmla="*/ 289560 h 941070"/>
                <a:gd name="connsiteX58" fmla="*/ 883920 w 926126"/>
                <a:gd name="connsiteY58" fmla="*/ 274320 h 941070"/>
                <a:gd name="connsiteX59" fmla="*/ 899160 w 926126"/>
                <a:gd name="connsiteY59" fmla="*/ 247650 h 941070"/>
                <a:gd name="connsiteX60" fmla="*/ 906780 w 926126"/>
                <a:gd name="connsiteY60" fmla="*/ 236220 h 941070"/>
                <a:gd name="connsiteX61" fmla="*/ 918210 w 926126"/>
                <a:gd name="connsiteY61" fmla="*/ 190500 h 941070"/>
                <a:gd name="connsiteX62" fmla="*/ 922020 w 926126"/>
                <a:gd name="connsiteY62" fmla="*/ 179070 h 941070"/>
                <a:gd name="connsiteX63" fmla="*/ 922020 w 926126"/>
                <a:gd name="connsiteY63" fmla="*/ 99060 h 941070"/>
                <a:gd name="connsiteX64" fmla="*/ 914400 w 926126"/>
                <a:gd name="connsiteY64" fmla="*/ 72390 h 941070"/>
                <a:gd name="connsiteX65" fmla="*/ 876300 w 926126"/>
                <a:gd name="connsiteY65" fmla="*/ 26670 h 941070"/>
                <a:gd name="connsiteX66" fmla="*/ 853440 w 926126"/>
                <a:gd name="connsiteY66" fmla="*/ 11430 h 941070"/>
                <a:gd name="connsiteX67" fmla="*/ 842010 w 926126"/>
                <a:gd name="connsiteY67" fmla="*/ 3810 h 941070"/>
                <a:gd name="connsiteX68" fmla="*/ 826770 w 926126"/>
                <a:gd name="connsiteY68" fmla="*/ 0 h 941070"/>
                <a:gd name="connsiteX69" fmla="*/ 708660 w 926126"/>
                <a:gd name="connsiteY69" fmla="*/ 3810 h 941070"/>
                <a:gd name="connsiteX70" fmla="*/ 659130 w 926126"/>
                <a:gd name="connsiteY70" fmla="*/ 15240 h 941070"/>
                <a:gd name="connsiteX71" fmla="*/ 647700 w 926126"/>
                <a:gd name="connsiteY71" fmla="*/ 19050 h 941070"/>
                <a:gd name="connsiteX72" fmla="*/ 628650 w 926126"/>
                <a:gd name="connsiteY72" fmla="*/ 45720 h 941070"/>
                <a:gd name="connsiteX73" fmla="*/ 617220 w 926126"/>
                <a:gd name="connsiteY73" fmla="*/ 64770 h 941070"/>
                <a:gd name="connsiteX74" fmla="*/ 590550 w 926126"/>
                <a:gd name="connsiteY74" fmla="*/ 91440 h 941070"/>
                <a:gd name="connsiteX75" fmla="*/ 552450 w 926126"/>
                <a:gd name="connsiteY75" fmla="*/ 133350 h 941070"/>
                <a:gd name="connsiteX76" fmla="*/ 537210 w 926126"/>
                <a:gd name="connsiteY76" fmla="*/ 148590 h 941070"/>
                <a:gd name="connsiteX77" fmla="*/ 521970 w 926126"/>
                <a:gd name="connsiteY77" fmla="*/ 156210 h 941070"/>
                <a:gd name="connsiteX78" fmla="*/ 502920 w 926126"/>
                <a:gd name="connsiteY78" fmla="*/ 179070 h 941070"/>
                <a:gd name="connsiteX79" fmla="*/ 472440 w 926126"/>
                <a:gd name="connsiteY79" fmla="*/ 201930 h 941070"/>
                <a:gd name="connsiteX80" fmla="*/ 457200 w 926126"/>
                <a:gd name="connsiteY80" fmla="*/ 217170 h 941070"/>
                <a:gd name="connsiteX81" fmla="*/ 430530 w 926126"/>
                <a:gd name="connsiteY81" fmla="*/ 232410 h 941070"/>
                <a:gd name="connsiteX82" fmla="*/ 396240 w 926126"/>
                <a:gd name="connsiteY82" fmla="*/ 266700 h 941070"/>
                <a:gd name="connsiteX83" fmla="*/ 384810 w 926126"/>
                <a:gd name="connsiteY83" fmla="*/ 278130 h 941070"/>
                <a:gd name="connsiteX84" fmla="*/ 365760 w 926126"/>
                <a:gd name="connsiteY84" fmla="*/ 293370 h 941070"/>
                <a:gd name="connsiteX85" fmla="*/ 354330 w 926126"/>
                <a:gd name="connsiteY85" fmla="*/ 300990 h 941070"/>
                <a:gd name="connsiteX86" fmla="*/ 331470 w 926126"/>
                <a:gd name="connsiteY86" fmla="*/ 323850 h 941070"/>
                <a:gd name="connsiteX87" fmla="*/ 308610 w 926126"/>
                <a:gd name="connsiteY87" fmla="*/ 346710 h 941070"/>
                <a:gd name="connsiteX88" fmla="*/ 297180 w 926126"/>
                <a:gd name="connsiteY88" fmla="*/ 358140 h 941070"/>
                <a:gd name="connsiteX89" fmla="*/ 262890 w 926126"/>
                <a:gd name="connsiteY89" fmla="*/ 384810 h 941070"/>
                <a:gd name="connsiteX90" fmla="*/ 247650 w 926126"/>
                <a:gd name="connsiteY90" fmla="*/ 403860 h 941070"/>
                <a:gd name="connsiteX91" fmla="*/ 232410 w 926126"/>
                <a:gd name="connsiteY91" fmla="*/ 419100 h 941070"/>
                <a:gd name="connsiteX92" fmla="*/ 224790 w 926126"/>
                <a:gd name="connsiteY92" fmla="*/ 430530 h 941070"/>
                <a:gd name="connsiteX93" fmla="*/ 213360 w 926126"/>
                <a:gd name="connsiteY93" fmla="*/ 445770 h 941070"/>
                <a:gd name="connsiteX94" fmla="*/ 209550 w 926126"/>
                <a:gd name="connsiteY94" fmla="*/ 457200 h 941070"/>
                <a:gd name="connsiteX95" fmla="*/ 201930 w 926126"/>
                <a:gd name="connsiteY95" fmla="*/ 468630 h 941070"/>
                <a:gd name="connsiteX96" fmla="*/ 194310 w 926126"/>
                <a:gd name="connsiteY96" fmla="*/ 483870 h 941070"/>
                <a:gd name="connsiteX97" fmla="*/ 186690 w 926126"/>
                <a:gd name="connsiteY97" fmla="*/ 529590 h 941070"/>
                <a:gd name="connsiteX98" fmla="*/ 179070 w 926126"/>
                <a:gd name="connsiteY98" fmla="*/ 541020 h 941070"/>
                <a:gd name="connsiteX99" fmla="*/ 167640 w 926126"/>
                <a:gd name="connsiteY99" fmla="*/ 563880 h 941070"/>
                <a:gd name="connsiteX100" fmla="*/ 144780 w 926126"/>
                <a:gd name="connsiteY100" fmla="*/ 582930 h 941070"/>
                <a:gd name="connsiteX101" fmla="*/ 133350 w 926126"/>
                <a:gd name="connsiteY101" fmla="*/ 594360 h 941070"/>
                <a:gd name="connsiteX102" fmla="*/ 121920 w 926126"/>
                <a:gd name="connsiteY102" fmla="*/ 601980 h 941070"/>
                <a:gd name="connsiteX103" fmla="*/ 110490 w 926126"/>
                <a:gd name="connsiteY103" fmla="*/ 613410 h 941070"/>
                <a:gd name="connsiteX104" fmla="*/ 91440 w 926126"/>
                <a:gd name="connsiteY104" fmla="*/ 605790 h 94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926126" h="941070">
                  <a:moveTo>
                    <a:pt x="91440" y="605790"/>
                  </a:moveTo>
                  <a:lnTo>
                    <a:pt x="91440" y="605790"/>
                  </a:lnTo>
                  <a:cubicBezTo>
                    <a:pt x="87630" y="619760"/>
                    <a:pt x="84880" y="634063"/>
                    <a:pt x="80010" y="647700"/>
                  </a:cubicBezTo>
                  <a:cubicBezTo>
                    <a:pt x="78470" y="652012"/>
                    <a:pt x="74662" y="655154"/>
                    <a:pt x="72390" y="659130"/>
                  </a:cubicBezTo>
                  <a:cubicBezTo>
                    <a:pt x="69572" y="664061"/>
                    <a:pt x="67528" y="669405"/>
                    <a:pt x="64770" y="674370"/>
                  </a:cubicBezTo>
                  <a:cubicBezTo>
                    <a:pt x="61174" y="680843"/>
                    <a:pt x="56652" y="686796"/>
                    <a:pt x="53340" y="693420"/>
                  </a:cubicBezTo>
                  <a:cubicBezTo>
                    <a:pt x="51544" y="697012"/>
                    <a:pt x="51326" y="701258"/>
                    <a:pt x="49530" y="704850"/>
                  </a:cubicBezTo>
                  <a:cubicBezTo>
                    <a:pt x="46744" y="710421"/>
                    <a:pt x="33069" y="728068"/>
                    <a:pt x="30480" y="731520"/>
                  </a:cubicBezTo>
                  <a:cubicBezTo>
                    <a:pt x="27940" y="739140"/>
                    <a:pt x="26452" y="747196"/>
                    <a:pt x="22860" y="754380"/>
                  </a:cubicBezTo>
                  <a:cubicBezTo>
                    <a:pt x="11023" y="778055"/>
                    <a:pt x="18347" y="760652"/>
                    <a:pt x="11430" y="784860"/>
                  </a:cubicBezTo>
                  <a:cubicBezTo>
                    <a:pt x="10327" y="788722"/>
                    <a:pt x="8491" y="792370"/>
                    <a:pt x="7620" y="796290"/>
                  </a:cubicBezTo>
                  <a:cubicBezTo>
                    <a:pt x="2561" y="819057"/>
                    <a:pt x="1948" y="841498"/>
                    <a:pt x="0" y="864870"/>
                  </a:cubicBezTo>
                  <a:cubicBezTo>
                    <a:pt x="1474" y="878132"/>
                    <a:pt x="2425" y="908512"/>
                    <a:pt x="11430" y="922020"/>
                  </a:cubicBezTo>
                  <a:cubicBezTo>
                    <a:pt x="13970" y="925830"/>
                    <a:pt x="15812" y="930212"/>
                    <a:pt x="19050" y="933450"/>
                  </a:cubicBezTo>
                  <a:cubicBezTo>
                    <a:pt x="22288" y="936688"/>
                    <a:pt x="26670" y="938530"/>
                    <a:pt x="30480" y="941070"/>
                  </a:cubicBezTo>
                  <a:cubicBezTo>
                    <a:pt x="48260" y="939800"/>
                    <a:pt x="66117" y="939343"/>
                    <a:pt x="83820" y="937260"/>
                  </a:cubicBezTo>
                  <a:cubicBezTo>
                    <a:pt x="87809" y="936791"/>
                    <a:pt x="91312" y="934238"/>
                    <a:pt x="95250" y="933450"/>
                  </a:cubicBezTo>
                  <a:cubicBezTo>
                    <a:pt x="127508" y="926998"/>
                    <a:pt x="113707" y="932646"/>
                    <a:pt x="140970" y="925830"/>
                  </a:cubicBezTo>
                  <a:cubicBezTo>
                    <a:pt x="144866" y="924856"/>
                    <a:pt x="148538" y="923123"/>
                    <a:pt x="152400" y="922020"/>
                  </a:cubicBezTo>
                  <a:cubicBezTo>
                    <a:pt x="157435" y="920581"/>
                    <a:pt x="162560" y="919480"/>
                    <a:pt x="167640" y="918210"/>
                  </a:cubicBezTo>
                  <a:cubicBezTo>
                    <a:pt x="171450" y="915670"/>
                    <a:pt x="174974" y="912638"/>
                    <a:pt x="179070" y="910590"/>
                  </a:cubicBezTo>
                  <a:cubicBezTo>
                    <a:pt x="198234" y="901008"/>
                    <a:pt x="189334" y="915566"/>
                    <a:pt x="213360" y="891540"/>
                  </a:cubicBezTo>
                  <a:cubicBezTo>
                    <a:pt x="230122" y="874778"/>
                    <a:pt x="225476" y="877987"/>
                    <a:pt x="243840" y="864870"/>
                  </a:cubicBezTo>
                  <a:cubicBezTo>
                    <a:pt x="251412" y="859462"/>
                    <a:pt x="264284" y="852046"/>
                    <a:pt x="270510" y="845820"/>
                  </a:cubicBezTo>
                  <a:cubicBezTo>
                    <a:pt x="273748" y="842582"/>
                    <a:pt x="275088" y="837812"/>
                    <a:pt x="278130" y="834390"/>
                  </a:cubicBezTo>
                  <a:cubicBezTo>
                    <a:pt x="285289" y="826336"/>
                    <a:pt x="292369" y="817996"/>
                    <a:pt x="300990" y="811530"/>
                  </a:cubicBezTo>
                  <a:cubicBezTo>
                    <a:pt x="306070" y="807720"/>
                    <a:pt x="311740" y="804590"/>
                    <a:pt x="316230" y="800100"/>
                  </a:cubicBezTo>
                  <a:cubicBezTo>
                    <a:pt x="320720" y="795610"/>
                    <a:pt x="323478" y="789639"/>
                    <a:pt x="327660" y="784860"/>
                  </a:cubicBezTo>
                  <a:cubicBezTo>
                    <a:pt x="340216" y="770511"/>
                    <a:pt x="343494" y="769174"/>
                    <a:pt x="358140" y="758190"/>
                  </a:cubicBezTo>
                  <a:cubicBezTo>
                    <a:pt x="361950" y="751840"/>
                    <a:pt x="364751" y="744763"/>
                    <a:pt x="369570" y="739140"/>
                  </a:cubicBezTo>
                  <a:cubicBezTo>
                    <a:pt x="372550" y="735663"/>
                    <a:pt x="377985" y="734966"/>
                    <a:pt x="381000" y="731520"/>
                  </a:cubicBezTo>
                  <a:cubicBezTo>
                    <a:pt x="387031" y="724628"/>
                    <a:pt x="391160" y="716280"/>
                    <a:pt x="396240" y="708660"/>
                  </a:cubicBezTo>
                  <a:cubicBezTo>
                    <a:pt x="398780" y="704850"/>
                    <a:pt x="400622" y="700468"/>
                    <a:pt x="403860" y="697230"/>
                  </a:cubicBezTo>
                  <a:cubicBezTo>
                    <a:pt x="407670" y="693420"/>
                    <a:pt x="411783" y="689891"/>
                    <a:pt x="415290" y="685800"/>
                  </a:cubicBezTo>
                  <a:cubicBezTo>
                    <a:pt x="430291" y="668299"/>
                    <a:pt x="421943" y="673311"/>
                    <a:pt x="438150" y="659130"/>
                  </a:cubicBezTo>
                  <a:cubicBezTo>
                    <a:pt x="470707" y="630643"/>
                    <a:pt x="443591" y="654301"/>
                    <a:pt x="472440" y="636270"/>
                  </a:cubicBezTo>
                  <a:cubicBezTo>
                    <a:pt x="494246" y="622641"/>
                    <a:pt x="480303" y="627967"/>
                    <a:pt x="499110" y="617220"/>
                  </a:cubicBezTo>
                  <a:cubicBezTo>
                    <a:pt x="504041" y="614402"/>
                    <a:pt x="509444" y="612462"/>
                    <a:pt x="514350" y="609600"/>
                  </a:cubicBezTo>
                  <a:cubicBezTo>
                    <a:pt x="524699" y="603563"/>
                    <a:pt x="533012" y="592520"/>
                    <a:pt x="544830" y="590550"/>
                  </a:cubicBezTo>
                  <a:lnTo>
                    <a:pt x="567690" y="586740"/>
                  </a:lnTo>
                  <a:cubicBezTo>
                    <a:pt x="580390" y="580390"/>
                    <a:pt x="593976" y="575566"/>
                    <a:pt x="605790" y="567690"/>
                  </a:cubicBezTo>
                  <a:cubicBezTo>
                    <a:pt x="620562" y="557842"/>
                    <a:pt x="612876" y="561518"/>
                    <a:pt x="628650" y="556260"/>
                  </a:cubicBezTo>
                  <a:lnTo>
                    <a:pt x="651510" y="533400"/>
                  </a:lnTo>
                  <a:cubicBezTo>
                    <a:pt x="655320" y="529590"/>
                    <a:pt x="659951" y="526453"/>
                    <a:pt x="662940" y="521970"/>
                  </a:cubicBezTo>
                  <a:cubicBezTo>
                    <a:pt x="665480" y="518160"/>
                    <a:pt x="667580" y="514017"/>
                    <a:pt x="670560" y="510540"/>
                  </a:cubicBezTo>
                  <a:cubicBezTo>
                    <a:pt x="675235" y="505085"/>
                    <a:pt x="681125" y="500755"/>
                    <a:pt x="685800" y="495300"/>
                  </a:cubicBezTo>
                  <a:cubicBezTo>
                    <a:pt x="688780" y="491823"/>
                    <a:pt x="690758" y="487596"/>
                    <a:pt x="693420" y="483870"/>
                  </a:cubicBezTo>
                  <a:cubicBezTo>
                    <a:pt x="697111" y="478703"/>
                    <a:pt x="700717" y="473451"/>
                    <a:pt x="704850" y="468630"/>
                  </a:cubicBezTo>
                  <a:cubicBezTo>
                    <a:pt x="708357" y="464539"/>
                    <a:pt x="713047" y="461511"/>
                    <a:pt x="716280" y="457200"/>
                  </a:cubicBezTo>
                  <a:cubicBezTo>
                    <a:pt x="720723" y="451276"/>
                    <a:pt x="723267" y="444074"/>
                    <a:pt x="727710" y="438150"/>
                  </a:cubicBezTo>
                  <a:cubicBezTo>
                    <a:pt x="730943" y="433839"/>
                    <a:pt x="735633" y="430811"/>
                    <a:pt x="739140" y="426720"/>
                  </a:cubicBezTo>
                  <a:cubicBezTo>
                    <a:pt x="743273" y="421899"/>
                    <a:pt x="746760" y="416560"/>
                    <a:pt x="750570" y="411480"/>
                  </a:cubicBezTo>
                  <a:cubicBezTo>
                    <a:pt x="758743" y="386961"/>
                    <a:pt x="747973" y="413592"/>
                    <a:pt x="765810" y="388620"/>
                  </a:cubicBezTo>
                  <a:cubicBezTo>
                    <a:pt x="784443" y="362534"/>
                    <a:pt x="763052" y="383548"/>
                    <a:pt x="781050" y="361950"/>
                  </a:cubicBezTo>
                  <a:cubicBezTo>
                    <a:pt x="784499" y="357811"/>
                    <a:pt x="788973" y="354611"/>
                    <a:pt x="792480" y="350520"/>
                  </a:cubicBezTo>
                  <a:cubicBezTo>
                    <a:pt x="802706" y="338590"/>
                    <a:pt x="803185" y="333304"/>
                    <a:pt x="815340" y="323850"/>
                  </a:cubicBezTo>
                  <a:cubicBezTo>
                    <a:pt x="822569" y="318227"/>
                    <a:pt x="830580" y="313690"/>
                    <a:pt x="838200" y="308610"/>
                  </a:cubicBezTo>
                  <a:cubicBezTo>
                    <a:pt x="879044" y="281381"/>
                    <a:pt x="817056" y="323785"/>
                    <a:pt x="861060" y="289560"/>
                  </a:cubicBezTo>
                  <a:cubicBezTo>
                    <a:pt x="868289" y="283937"/>
                    <a:pt x="883920" y="274320"/>
                    <a:pt x="883920" y="274320"/>
                  </a:cubicBezTo>
                  <a:cubicBezTo>
                    <a:pt x="902485" y="246473"/>
                    <a:pt x="879824" y="281487"/>
                    <a:pt x="899160" y="247650"/>
                  </a:cubicBezTo>
                  <a:cubicBezTo>
                    <a:pt x="901432" y="243674"/>
                    <a:pt x="904920" y="240404"/>
                    <a:pt x="906780" y="236220"/>
                  </a:cubicBezTo>
                  <a:cubicBezTo>
                    <a:pt x="917045" y="213124"/>
                    <a:pt x="912885" y="214461"/>
                    <a:pt x="918210" y="190500"/>
                  </a:cubicBezTo>
                  <a:cubicBezTo>
                    <a:pt x="919081" y="186580"/>
                    <a:pt x="920750" y="182880"/>
                    <a:pt x="922020" y="179070"/>
                  </a:cubicBezTo>
                  <a:cubicBezTo>
                    <a:pt x="927109" y="138359"/>
                    <a:pt x="927869" y="148773"/>
                    <a:pt x="922020" y="99060"/>
                  </a:cubicBezTo>
                  <a:cubicBezTo>
                    <a:pt x="921726" y="96557"/>
                    <a:pt x="916423" y="76031"/>
                    <a:pt x="914400" y="72390"/>
                  </a:cubicBezTo>
                  <a:cubicBezTo>
                    <a:pt x="906131" y="57506"/>
                    <a:pt x="890399" y="36069"/>
                    <a:pt x="876300" y="26670"/>
                  </a:cubicBezTo>
                  <a:lnTo>
                    <a:pt x="853440" y="11430"/>
                  </a:lnTo>
                  <a:cubicBezTo>
                    <a:pt x="849630" y="8890"/>
                    <a:pt x="846452" y="4921"/>
                    <a:pt x="842010" y="3810"/>
                  </a:cubicBezTo>
                  <a:lnTo>
                    <a:pt x="826770" y="0"/>
                  </a:lnTo>
                  <a:cubicBezTo>
                    <a:pt x="787400" y="1270"/>
                    <a:pt x="747996" y="1740"/>
                    <a:pt x="708660" y="3810"/>
                  </a:cubicBezTo>
                  <a:cubicBezTo>
                    <a:pt x="685167" y="5046"/>
                    <a:pt x="680556" y="8098"/>
                    <a:pt x="659130" y="15240"/>
                  </a:cubicBezTo>
                  <a:lnTo>
                    <a:pt x="647700" y="19050"/>
                  </a:lnTo>
                  <a:cubicBezTo>
                    <a:pt x="639317" y="30227"/>
                    <a:pt x="635614" y="34578"/>
                    <a:pt x="628650" y="45720"/>
                  </a:cubicBezTo>
                  <a:cubicBezTo>
                    <a:pt x="624725" y="52000"/>
                    <a:pt x="621961" y="59081"/>
                    <a:pt x="617220" y="64770"/>
                  </a:cubicBezTo>
                  <a:cubicBezTo>
                    <a:pt x="609171" y="74428"/>
                    <a:pt x="598093" y="81382"/>
                    <a:pt x="590550" y="91440"/>
                  </a:cubicBezTo>
                  <a:cubicBezTo>
                    <a:pt x="571577" y="116738"/>
                    <a:pt x="583610" y="102190"/>
                    <a:pt x="552450" y="133350"/>
                  </a:cubicBezTo>
                  <a:cubicBezTo>
                    <a:pt x="547370" y="138430"/>
                    <a:pt x="543636" y="145377"/>
                    <a:pt x="537210" y="148590"/>
                  </a:cubicBezTo>
                  <a:lnTo>
                    <a:pt x="521970" y="156210"/>
                  </a:lnTo>
                  <a:cubicBezTo>
                    <a:pt x="515620" y="163830"/>
                    <a:pt x="510209" y="172342"/>
                    <a:pt x="502920" y="179070"/>
                  </a:cubicBezTo>
                  <a:cubicBezTo>
                    <a:pt x="493588" y="187684"/>
                    <a:pt x="481420" y="192950"/>
                    <a:pt x="472440" y="201930"/>
                  </a:cubicBezTo>
                  <a:cubicBezTo>
                    <a:pt x="467360" y="207010"/>
                    <a:pt x="462655" y="212495"/>
                    <a:pt x="457200" y="217170"/>
                  </a:cubicBezTo>
                  <a:cubicBezTo>
                    <a:pt x="413055" y="255009"/>
                    <a:pt x="484582" y="189168"/>
                    <a:pt x="430530" y="232410"/>
                  </a:cubicBezTo>
                  <a:lnTo>
                    <a:pt x="396240" y="266700"/>
                  </a:lnTo>
                  <a:cubicBezTo>
                    <a:pt x="392430" y="270510"/>
                    <a:pt x="389017" y="274764"/>
                    <a:pt x="384810" y="278130"/>
                  </a:cubicBezTo>
                  <a:cubicBezTo>
                    <a:pt x="378460" y="283210"/>
                    <a:pt x="372266" y="288491"/>
                    <a:pt x="365760" y="293370"/>
                  </a:cubicBezTo>
                  <a:cubicBezTo>
                    <a:pt x="362097" y="296117"/>
                    <a:pt x="357752" y="297948"/>
                    <a:pt x="354330" y="300990"/>
                  </a:cubicBezTo>
                  <a:cubicBezTo>
                    <a:pt x="346276" y="308149"/>
                    <a:pt x="339090" y="316230"/>
                    <a:pt x="331470" y="323850"/>
                  </a:cubicBezTo>
                  <a:lnTo>
                    <a:pt x="308610" y="346710"/>
                  </a:lnTo>
                  <a:cubicBezTo>
                    <a:pt x="304800" y="350520"/>
                    <a:pt x="301433" y="354832"/>
                    <a:pt x="297180" y="358140"/>
                  </a:cubicBezTo>
                  <a:cubicBezTo>
                    <a:pt x="285750" y="367030"/>
                    <a:pt x="271936" y="373503"/>
                    <a:pt x="262890" y="384810"/>
                  </a:cubicBezTo>
                  <a:cubicBezTo>
                    <a:pt x="257810" y="391160"/>
                    <a:pt x="253053" y="397782"/>
                    <a:pt x="247650" y="403860"/>
                  </a:cubicBezTo>
                  <a:cubicBezTo>
                    <a:pt x="242877" y="409230"/>
                    <a:pt x="237085" y="413645"/>
                    <a:pt x="232410" y="419100"/>
                  </a:cubicBezTo>
                  <a:cubicBezTo>
                    <a:pt x="229430" y="422577"/>
                    <a:pt x="227452" y="426804"/>
                    <a:pt x="224790" y="430530"/>
                  </a:cubicBezTo>
                  <a:cubicBezTo>
                    <a:pt x="221099" y="435697"/>
                    <a:pt x="217170" y="440690"/>
                    <a:pt x="213360" y="445770"/>
                  </a:cubicBezTo>
                  <a:cubicBezTo>
                    <a:pt x="212090" y="449580"/>
                    <a:pt x="211346" y="453608"/>
                    <a:pt x="209550" y="457200"/>
                  </a:cubicBezTo>
                  <a:cubicBezTo>
                    <a:pt x="207502" y="461296"/>
                    <a:pt x="204202" y="464654"/>
                    <a:pt x="201930" y="468630"/>
                  </a:cubicBezTo>
                  <a:cubicBezTo>
                    <a:pt x="199112" y="473561"/>
                    <a:pt x="196850" y="478790"/>
                    <a:pt x="194310" y="483870"/>
                  </a:cubicBezTo>
                  <a:cubicBezTo>
                    <a:pt x="191770" y="499110"/>
                    <a:pt x="195260" y="516735"/>
                    <a:pt x="186690" y="529590"/>
                  </a:cubicBezTo>
                  <a:cubicBezTo>
                    <a:pt x="184150" y="533400"/>
                    <a:pt x="181118" y="536924"/>
                    <a:pt x="179070" y="541020"/>
                  </a:cubicBezTo>
                  <a:cubicBezTo>
                    <a:pt x="170478" y="558203"/>
                    <a:pt x="181289" y="547502"/>
                    <a:pt x="167640" y="563880"/>
                  </a:cubicBezTo>
                  <a:cubicBezTo>
                    <a:pt x="152461" y="582094"/>
                    <a:pt x="161127" y="569307"/>
                    <a:pt x="144780" y="582930"/>
                  </a:cubicBezTo>
                  <a:cubicBezTo>
                    <a:pt x="140641" y="586379"/>
                    <a:pt x="137489" y="590911"/>
                    <a:pt x="133350" y="594360"/>
                  </a:cubicBezTo>
                  <a:cubicBezTo>
                    <a:pt x="129832" y="597291"/>
                    <a:pt x="125438" y="599049"/>
                    <a:pt x="121920" y="601980"/>
                  </a:cubicBezTo>
                  <a:cubicBezTo>
                    <a:pt x="117781" y="605429"/>
                    <a:pt x="114629" y="609961"/>
                    <a:pt x="110490" y="613410"/>
                  </a:cubicBezTo>
                  <a:cubicBezTo>
                    <a:pt x="106972" y="616341"/>
                    <a:pt x="94615" y="607060"/>
                    <a:pt x="91440" y="60579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Freeform 8"/>
          <p:cNvSpPr/>
          <p:nvPr/>
        </p:nvSpPr>
        <p:spPr>
          <a:xfrm>
            <a:off x="4206145" y="2895600"/>
            <a:ext cx="1381855" cy="894085"/>
          </a:xfrm>
          <a:custGeom>
            <a:avLst/>
            <a:gdLst>
              <a:gd name="connsiteX0" fmla="*/ 284575 w 1381855"/>
              <a:gd name="connsiteY0" fmla="*/ 0 h 894085"/>
              <a:gd name="connsiteX1" fmla="*/ 284575 w 1381855"/>
              <a:gd name="connsiteY1" fmla="*/ 0 h 894085"/>
              <a:gd name="connsiteX2" fmla="*/ 193135 w 1381855"/>
              <a:gd name="connsiteY2" fmla="*/ 20320 h 894085"/>
              <a:gd name="connsiteX3" fmla="*/ 101695 w 1381855"/>
              <a:gd name="connsiteY3" fmla="*/ 60960 h 894085"/>
              <a:gd name="connsiteX4" fmla="*/ 50895 w 1381855"/>
              <a:gd name="connsiteY4" fmla="*/ 121920 h 894085"/>
              <a:gd name="connsiteX5" fmla="*/ 20415 w 1381855"/>
              <a:gd name="connsiteY5" fmla="*/ 152400 h 894085"/>
              <a:gd name="connsiteX6" fmla="*/ 95 w 1381855"/>
              <a:gd name="connsiteY6" fmla="*/ 213360 h 894085"/>
              <a:gd name="connsiteX7" fmla="*/ 10255 w 1381855"/>
              <a:gd name="connsiteY7" fmla="*/ 365760 h 894085"/>
              <a:gd name="connsiteX8" fmla="*/ 30575 w 1381855"/>
              <a:gd name="connsiteY8" fmla="*/ 426720 h 894085"/>
              <a:gd name="connsiteX9" fmla="*/ 40735 w 1381855"/>
              <a:gd name="connsiteY9" fmla="*/ 467360 h 894085"/>
              <a:gd name="connsiteX10" fmla="*/ 50895 w 1381855"/>
              <a:gd name="connsiteY10" fmla="*/ 711200 h 894085"/>
              <a:gd name="connsiteX11" fmla="*/ 61055 w 1381855"/>
              <a:gd name="connsiteY11" fmla="*/ 741680 h 894085"/>
              <a:gd name="connsiteX12" fmla="*/ 101695 w 1381855"/>
              <a:gd name="connsiteY12" fmla="*/ 802640 h 894085"/>
              <a:gd name="connsiteX13" fmla="*/ 162655 w 1381855"/>
              <a:gd name="connsiteY13" fmla="*/ 843280 h 894085"/>
              <a:gd name="connsiteX14" fmla="*/ 193135 w 1381855"/>
              <a:gd name="connsiteY14" fmla="*/ 863600 h 894085"/>
              <a:gd name="connsiteX15" fmla="*/ 254095 w 1381855"/>
              <a:gd name="connsiteY15" fmla="*/ 883920 h 894085"/>
              <a:gd name="connsiteX16" fmla="*/ 284575 w 1381855"/>
              <a:gd name="connsiteY16" fmla="*/ 894080 h 894085"/>
              <a:gd name="connsiteX17" fmla="*/ 477615 w 1381855"/>
              <a:gd name="connsiteY17" fmla="*/ 873760 h 894085"/>
              <a:gd name="connsiteX18" fmla="*/ 508095 w 1381855"/>
              <a:gd name="connsiteY18" fmla="*/ 853440 h 894085"/>
              <a:gd name="connsiteX19" fmla="*/ 518255 w 1381855"/>
              <a:gd name="connsiteY19" fmla="*/ 822960 h 894085"/>
              <a:gd name="connsiteX20" fmla="*/ 579215 w 1381855"/>
              <a:gd name="connsiteY20" fmla="*/ 772160 h 894085"/>
              <a:gd name="connsiteX21" fmla="*/ 599535 w 1381855"/>
              <a:gd name="connsiteY21" fmla="*/ 741680 h 894085"/>
              <a:gd name="connsiteX22" fmla="*/ 660495 w 1381855"/>
              <a:gd name="connsiteY22" fmla="*/ 721360 h 894085"/>
              <a:gd name="connsiteX23" fmla="*/ 721455 w 1381855"/>
              <a:gd name="connsiteY23" fmla="*/ 701040 h 894085"/>
              <a:gd name="connsiteX24" fmla="*/ 792575 w 1381855"/>
              <a:gd name="connsiteY24" fmla="*/ 680720 h 894085"/>
              <a:gd name="connsiteX25" fmla="*/ 944975 w 1381855"/>
              <a:gd name="connsiteY25" fmla="*/ 660400 h 894085"/>
              <a:gd name="connsiteX26" fmla="*/ 1077055 w 1381855"/>
              <a:gd name="connsiteY26" fmla="*/ 629920 h 894085"/>
              <a:gd name="connsiteX27" fmla="*/ 1168495 w 1381855"/>
              <a:gd name="connsiteY27" fmla="*/ 599440 h 894085"/>
              <a:gd name="connsiteX28" fmla="*/ 1229455 w 1381855"/>
              <a:gd name="connsiteY28" fmla="*/ 579120 h 894085"/>
              <a:gd name="connsiteX29" fmla="*/ 1259935 w 1381855"/>
              <a:gd name="connsiteY29" fmla="*/ 568960 h 894085"/>
              <a:gd name="connsiteX30" fmla="*/ 1290415 w 1381855"/>
              <a:gd name="connsiteY30" fmla="*/ 548640 h 894085"/>
              <a:gd name="connsiteX31" fmla="*/ 1310735 w 1381855"/>
              <a:gd name="connsiteY31" fmla="*/ 518160 h 894085"/>
              <a:gd name="connsiteX32" fmla="*/ 1361535 w 1381855"/>
              <a:gd name="connsiteY32" fmla="*/ 477520 h 894085"/>
              <a:gd name="connsiteX33" fmla="*/ 1381855 w 1381855"/>
              <a:gd name="connsiteY33" fmla="*/ 416560 h 894085"/>
              <a:gd name="connsiteX34" fmla="*/ 1371695 w 1381855"/>
              <a:gd name="connsiteY34" fmla="*/ 314960 h 894085"/>
              <a:gd name="connsiteX35" fmla="*/ 1320895 w 1381855"/>
              <a:gd name="connsiteY35" fmla="*/ 264160 h 894085"/>
              <a:gd name="connsiteX36" fmla="*/ 1290415 w 1381855"/>
              <a:gd name="connsiteY36" fmla="*/ 254000 h 894085"/>
              <a:gd name="connsiteX37" fmla="*/ 1259935 w 1381855"/>
              <a:gd name="connsiteY37" fmla="*/ 233680 h 894085"/>
              <a:gd name="connsiteX38" fmla="*/ 1168495 w 1381855"/>
              <a:gd name="connsiteY38" fmla="*/ 203200 h 894085"/>
              <a:gd name="connsiteX39" fmla="*/ 1138015 w 1381855"/>
              <a:gd name="connsiteY39" fmla="*/ 193040 h 894085"/>
              <a:gd name="connsiteX40" fmla="*/ 1107535 w 1381855"/>
              <a:gd name="connsiteY40" fmla="*/ 182880 h 894085"/>
              <a:gd name="connsiteX41" fmla="*/ 965295 w 1381855"/>
              <a:gd name="connsiteY41" fmla="*/ 172720 h 894085"/>
              <a:gd name="connsiteX42" fmla="*/ 873855 w 1381855"/>
              <a:gd name="connsiteY42" fmla="*/ 152400 h 894085"/>
              <a:gd name="connsiteX43" fmla="*/ 802735 w 1381855"/>
              <a:gd name="connsiteY43" fmla="*/ 132080 h 894085"/>
              <a:gd name="connsiteX44" fmla="*/ 772255 w 1381855"/>
              <a:gd name="connsiteY44" fmla="*/ 111760 h 894085"/>
              <a:gd name="connsiteX45" fmla="*/ 680815 w 1381855"/>
              <a:gd name="connsiteY45" fmla="*/ 81280 h 894085"/>
              <a:gd name="connsiteX46" fmla="*/ 650335 w 1381855"/>
              <a:gd name="connsiteY46" fmla="*/ 71120 h 894085"/>
              <a:gd name="connsiteX47" fmla="*/ 619855 w 1381855"/>
              <a:gd name="connsiteY47" fmla="*/ 50800 h 894085"/>
              <a:gd name="connsiteX48" fmla="*/ 518255 w 1381855"/>
              <a:gd name="connsiteY48" fmla="*/ 20320 h 894085"/>
              <a:gd name="connsiteX49" fmla="*/ 487775 w 1381855"/>
              <a:gd name="connsiteY49" fmla="*/ 10160 h 894085"/>
              <a:gd name="connsiteX50" fmla="*/ 406495 w 1381855"/>
              <a:gd name="connsiteY50" fmla="*/ 0 h 894085"/>
              <a:gd name="connsiteX51" fmla="*/ 284575 w 1381855"/>
              <a:gd name="connsiteY51" fmla="*/ 0 h 894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381855" h="894085">
                <a:moveTo>
                  <a:pt x="284575" y="0"/>
                </a:moveTo>
                <a:lnTo>
                  <a:pt x="284575" y="0"/>
                </a:lnTo>
                <a:cubicBezTo>
                  <a:pt x="254095" y="6773"/>
                  <a:pt x="223304" y="12275"/>
                  <a:pt x="193135" y="20320"/>
                </a:cubicBezTo>
                <a:cubicBezTo>
                  <a:pt x="154045" y="30744"/>
                  <a:pt x="130925" y="36602"/>
                  <a:pt x="101695" y="60960"/>
                </a:cubicBezTo>
                <a:cubicBezTo>
                  <a:pt x="53123" y="101436"/>
                  <a:pt x="87222" y="78327"/>
                  <a:pt x="50895" y="121920"/>
                </a:cubicBezTo>
                <a:cubicBezTo>
                  <a:pt x="41697" y="132958"/>
                  <a:pt x="30575" y="142240"/>
                  <a:pt x="20415" y="152400"/>
                </a:cubicBezTo>
                <a:cubicBezTo>
                  <a:pt x="13642" y="172720"/>
                  <a:pt x="-1330" y="191988"/>
                  <a:pt x="95" y="213360"/>
                </a:cubicBezTo>
                <a:cubicBezTo>
                  <a:pt x="3482" y="264160"/>
                  <a:pt x="3055" y="315359"/>
                  <a:pt x="10255" y="365760"/>
                </a:cubicBezTo>
                <a:cubicBezTo>
                  <a:pt x="13284" y="386964"/>
                  <a:pt x="25380" y="405940"/>
                  <a:pt x="30575" y="426720"/>
                </a:cubicBezTo>
                <a:lnTo>
                  <a:pt x="40735" y="467360"/>
                </a:lnTo>
                <a:cubicBezTo>
                  <a:pt x="44122" y="548640"/>
                  <a:pt x="44885" y="630072"/>
                  <a:pt x="50895" y="711200"/>
                </a:cubicBezTo>
                <a:cubicBezTo>
                  <a:pt x="51686" y="721880"/>
                  <a:pt x="55854" y="732318"/>
                  <a:pt x="61055" y="741680"/>
                </a:cubicBezTo>
                <a:cubicBezTo>
                  <a:pt x="72915" y="763028"/>
                  <a:pt x="81375" y="789093"/>
                  <a:pt x="101695" y="802640"/>
                </a:cubicBezTo>
                <a:lnTo>
                  <a:pt x="162655" y="843280"/>
                </a:lnTo>
                <a:cubicBezTo>
                  <a:pt x="172815" y="850053"/>
                  <a:pt x="181551" y="859739"/>
                  <a:pt x="193135" y="863600"/>
                </a:cubicBezTo>
                <a:lnTo>
                  <a:pt x="254095" y="883920"/>
                </a:lnTo>
                <a:lnTo>
                  <a:pt x="284575" y="894080"/>
                </a:lnTo>
                <a:cubicBezTo>
                  <a:pt x="299488" y="893148"/>
                  <a:pt x="426862" y="899137"/>
                  <a:pt x="477615" y="873760"/>
                </a:cubicBezTo>
                <a:cubicBezTo>
                  <a:pt x="488537" y="868299"/>
                  <a:pt x="497935" y="860213"/>
                  <a:pt x="508095" y="853440"/>
                </a:cubicBezTo>
                <a:cubicBezTo>
                  <a:pt x="511482" y="843280"/>
                  <a:pt x="512314" y="831871"/>
                  <a:pt x="518255" y="822960"/>
                </a:cubicBezTo>
                <a:cubicBezTo>
                  <a:pt x="533901" y="799491"/>
                  <a:pt x="556724" y="787154"/>
                  <a:pt x="579215" y="772160"/>
                </a:cubicBezTo>
                <a:cubicBezTo>
                  <a:pt x="585988" y="762000"/>
                  <a:pt x="589180" y="748152"/>
                  <a:pt x="599535" y="741680"/>
                </a:cubicBezTo>
                <a:cubicBezTo>
                  <a:pt x="617698" y="730328"/>
                  <a:pt x="640175" y="728133"/>
                  <a:pt x="660495" y="721360"/>
                </a:cubicBezTo>
                <a:lnTo>
                  <a:pt x="721455" y="701040"/>
                </a:lnTo>
                <a:cubicBezTo>
                  <a:pt x="747570" y="692335"/>
                  <a:pt x="764509" y="685823"/>
                  <a:pt x="792575" y="680720"/>
                </a:cubicBezTo>
                <a:cubicBezTo>
                  <a:pt x="849023" y="670457"/>
                  <a:pt x="887479" y="669245"/>
                  <a:pt x="944975" y="660400"/>
                </a:cubicBezTo>
                <a:cubicBezTo>
                  <a:pt x="974911" y="655794"/>
                  <a:pt x="1057051" y="636588"/>
                  <a:pt x="1077055" y="629920"/>
                </a:cubicBezTo>
                <a:lnTo>
                  <a:pt x="1168495" y="599440"/>
                </a:lnTo>
                <a:lnTo>
                  <a:pt x="1229455" y="579120"/>
                </a:lnTo>
                <a:cubicBezTo>
                  <a:pt x="1239615" y="575733"/>
                  <a:pt x="1251024" y="574901"/>
                  <a:pt x="1259935" y="568960"/>
                </a:cubicBezTo>
                <a:lnTo>
                  <a:pt x="1290415" y="548640"/>
                </a:lnTo>
                <a:cubicBezTo>
                  <a:pt x="1297188" y="538480"/>
                  <a:pt x="1301200" y="525788"/>
                  <a:pt x="1310735" y="518160"/>
                </a:cubicBezTo>
                <a:cubicBezTo>
                  <a:pt x="1354424" y="483209"/>
                  <a:pt x="1333422" y="540775"/>
                  <a:pt x="1361535" y="477520"/>
                </a:cubicBezTo>
                <a:cubicBezTo>
                  <a:pt x="1370234" y="457947"/>
                  <a:pt x="1381855" y="416560"/>
                  <a:pt x="1381855" y="416560"/>
                </a:cubicBezTo>
                <a:cubicBezTo>
                  <a:pt x="1378468" y="382693"/>
                  <a:pt x="1379348" y="348124"/>
                  <a:pt x="1371695" y="314960"/>
                </a:cubicBezTo>
                <a:cubicBezTo>
                  <a:pt x="1366394" y="291990"/>
                  <a:pt x="1339743" y="273584"/>
                  <a:pt x="1320895" y="264160"/>
                </a:cubicBezTo>
                <a:cubicBezTo>
                  <a:pt x="1311316" y="259371"/>
                  <a:pt x="1299994" y="258789"/>
                  <a:pt x="1290415" y="254000"/>
                </a:cubicBezTo>
                <a:cubicBezTo>
                  <a:pt x="1279493" y="248539"/>
                  <a:pt x="1271093" y="238639"/>
                  <a:pt x="1259935" y="233680"/>
                </a:cubicBezTo>
                <a:lnTo>
                  <a:pt x="1168495" y="203200"/>
                </a:lnTo>
                <a:lnTo>
                  <a:pt x="1138015" y="193040"/>
                </a:lnTo>
                <a:cubicBezTo>
                  <a:pt x="1127855" y="189653"/>
                  <a:pt x="1118217" y="183643"/>
                  <a:pt x="1107535" y="182880"/>
                </a:cubicBezTo>
                <a:lnTo>
                  <a:pt x="965295" y="172720"/>
                </a:lnTo>
                <a:cubicBezTo>
                  <a:pt x="855283" y="154385"/>
                  <a:pt x="943887" y="172409"/>
                  <a:pt x="873855" y="152400"/>
                </a:cubicBezTo>
                <a:cubicBezTo>
                  <a:pt x="858664" y="148060"/>
                  <a:pt x="818975" y="140200"/>
                  <a:pt x="802735" y="132080"/>
                </a:cubicBezTo>
                <a:cubicBezTo>
                  <a:pt x="791813" y="126619"/>
                  <a:pt x="783413" y="116719"/>
                  <a:pt x="772255" y="111760"/>
                </a:cubicBezTo>
                <a:lnTo>
                  <a:pt x="680815" y="81280"/>
                </a:lnTo>
                <a:cubicBezTo>
                  <a:pt x="670655" y="77893"/>
                  <a:pt x="659246" y="77061"/>
                  <a:pt x="650335" y="71120"/>
                </a:cubicBezTo>
                <a:cubicBezTo>
                  <a:pt x="640175" y="64347"/>
                  <a:pt x="631013" y="55759"/>
                  <a:pt x="619855" y="50800"/>
                </a:cubicBezTo>
                <a:cubicBezTo>
                  <a:pt x="576395" y="31484"/>
                  <a:pt x="559630" y="32141"/>
                  <a:pt x="518255" y="20320"/>
                </a:cubicBezTo>
                <a:cubicBezTo>
                  <a:pt x="507957" y="17378"/>
                  <a:pt x="498312" y="12076"/>
                  <a:pt x="487775" y="10160"/>
                </a:cubicBezTo>
                <a:cubicBezTo>
                  <a:pt x="460911" y="5276"/>
                  <a:pt x="433588" y="3387"/>
                  <a:pt x="406495" y="0"/>
                </a:cubicBezTo>
                <a:cubicBezTo>
                  <a:pt x="291362" y="10467"/>
                  <a:pt x="304895" y="0"/>
                  <a:pt x="28457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46400" y="3718560"/>
            <a:ext cx="3027680" cy="1178560"/>
          </a:xfrm>
          <a:custGeom>
            <a:avLst/>
            <a:gdLst>
              <a:gd name="connsiteX0" fmla="*/ 538480 w 3027680"/>
              <a:gd name="connsiteY0" fmla="*/ 264160 h 1178560"/>
              <a:gd name="connsiteX1" fmla="*/ 538480 w 3027680"/>
              <a:gd name="connsiteY1" fmla="*/ 264160 h 1178560"/>
              <a:gd name="connsiteX2" fmla="*/ 467360 w 3027680"/>
              <a:gd name="connsiteY2" fmla="*/ 314960 h 1178560"/>
              <a:gd name="connsiteX3" fmla="*/ 436880 w 3027680"/>
              <a:gd name="connsiteY3" fmla="*/ 325120 h 1178560"/>
              <a:gd name="connsiteX4" fmla="*/ 406400 w 3027680"/>
              <a:gd name="connsiteY4" fmla="*/ 355600 h 1178560"/>
              <a:gd name="connsiteX5" fmla="*/ 314960 w 3027680"/>
              <a:gd name="connsiteY5" fmla="*/ 416560 h 1178560"/>
              <a:gd name="connsiteX6" fmla="*/ 284480 w 3027680"/>
              <a:gd name="connsiteY6" fmla="*/ 436880 h 1178560"/>
              <a:gd name="connsiteX7" fmla="*/ 254000 w 3027680"/>
              <a:gd name="connsiteY7" fmla="*/ 447040 h 1178560"/>
              <a:gd name="connsiteX8" fmla="*/ 162560 w 3027680"/>
              <a:gd name="connsiteY8" fmla="*/ 508000 h 1178560"/>
              <a:gd name="connsiteX9" fmla="*/ 132080 w 3027680"/>
              <a:gd name="connsiteY9" fmla="*/ 528320 h 1178560"/>
              <a:gd name="connsiteX10" fmla="*/ 60960 w 3027680"/>
              <a:gd name="connsiteY10" fmla="*/ 609600 h 1178560"/>
              <a:gd name="connsiteX11" fmla="*/ 50800 w 3027680"/>
              <a:gd name="connsiteY11" fmla="*/ 640080 h 1178560"/>
              <a:gd name="connsiteX12" fmla="*/ 10160 w 3027680"/>
              <a:gd name="connsiteY12" fmla="*/ 701040 h 1178560"/>
              <a:gd name="connsiteX13" fmla="*/ 0 w 3027680"/>
              <a:gd name="connsiteY13" fmla="*/ 731520 h 1178560"/>
              <a:gd name="connsiteX14" fmla="*/ 20320 w 3027680"/>
              <a:gd name="connsiteY14" fmla="*/ 914400 h 1178560"/>
              <a:gd name="connsiteX15" fmla="*/ 81280 w 3027680"/>
              <a:gd name="connsiteY15" fmla="*/ 1036320 h 1178560"/>
              <a:gd name="connsiteX16" fmla="*/ 101600 w 3027680"/>
              <a:gd name="connsiteY16" fmla="*/ 1066800 h 1178560"/>
              <a:gd name="connsiteX17" fmla="*/ 121920 w 3027680"/>
              <a:gd name="connsiteY17" fmla="*/ 1097280 h 1178560"/>
              <a:gd name="connsiteX18" fmla="*/ 152400 w 3027680"/>
              <a:gd name="connsiteY18" fmla="*/ 1127760 h 1178560"/>
              <a:gd name="connsiteX19" fmla="*/ 203200 w 3027680"/>
              <a:gd name="connsiteY19" fmla="*/ 1178560 h 1178560"/>
              <a:gd name="connsiteX20" fmla="*/ 284480 w 3027680"/>
              <a:gd name="connsiteY20" fmla="*/ 1168400 h 1178560"/>
              <a:gd name="connsiteX21" fmla="*/ 345440 w 3027680"/>
              <a:gd name="connsiteY21" fmla="*/ 1148080 h 1178560"/>
              <a:gd name="connsiteX22" fmla="*/ 508000 w 3027680"/>
              <a:gd name="connsiteY22" fmla="*/ 1137920 h 1178560"/>
              <a:gd name="connsiteX23" fmla="*/ 558800 w 3027680"/>
              <a:gd name="connsiteY23" fmla="*/ 1127760 h 1178560"/>
              <a:gd name="connsiteX24" fmla="*/ 589280 w 3027680"/>
              <a:gd name="connsiteY24" fmla="*/ 1117600 h 1178560"/>
              <a:gd name="connsiteX25" fmla="*/ 629920 w 3027680"/>
              <a:gd name="connsiteY25" fmla="*/ 1107440 h 1178560"/>
              <a:gd name="connsiteX26" fmla="*/ 782320 w 3027680"/>
              <a:gd name="connsiteY26" fmla="*/ 1066800 h 1178560"/>
              <a:gd name="connsiteX27" fmla="*/ 1351280 w 3027680"/>
              <a:gd name="connsiteY27" fmla="*/ 1046480 h 1178560"/>
              <a:gd name="connsiteX28" fmla="*/ 1899920 w 3027680"/>
              <a:gd name="connsiteY28" fmla="*/ 1016000 h 1178560"/>
              <a:gd name="connsiteX29" fmla="*/ 2042160 w 3027680"/>
              <a:gd name="connsiteY29" fmla="*/ 995680 h 1178560"/>
              <a:gd name="connsiteX30" fmla="*/ 2103120 w 3027680"/>
              <a:gd name="connsiteY30" fmla="*/ 985520 h 1178560"/>
              <a:gd name="connsiteX31" fmla="*/ 2225040 w 3027680"/>
              <a:gd name="connsiteY31" fmla="*/ 975360 h 1178560"/>
              <a:gd name="connsiteX32" fmla="*/ 2590800 w 3027680"/>
              <a:gd name="connsiteY32" fmla="*/ 965200 h 1178560"/>
              <a:gd name="connsiteX33" fmla="*/ 2794000 w 3027680"/>
              <a:gd name="connsiteY33" fmla="*/ 934720 h 1178560"/>
              <a:gd name="connsiteX34" fmla="*/ 2844800 w 3027680"/>
              <a:gd name="connsiteY34" fmla="*/ 924560 h 1178560"/>
              <a:gd name="connsiteX35" fmla="*/ 2875280 w 3027680"/>
              <a:gd name="connsiteY35" fmla="*/ 904240 h 1178560"/>
              <a:gd name="connsiteX36" fmla="*/ 2905760 w 3027680"/>
              <a:gd name="connsiteY36" fmla="*/ 894080 h 1178560"/>
              <a:gd name="connsiteX37" fmla="*/ 2936240 w 3027680"/>
              <a:gd name="connsiteY37" fmla="*/ 863600 h 1178560"/>
              <a:gd name="connsiteX38" fmla="*/ 2966720 w 3027680"/>
              <a:gd name="connsiteY38" fmla="*/ 843280 h 1178560"/>
              <a:gd name="connsiteX39" fmla="*/ 3007360 w 3027680"/>
              <a:gd name="connsiteY39" fmla="*/ 782320 h 1178560"/>
              <a:gd name="connsiteX40" fmla="*/ 3027680 w 3027680"/>
              <a:gd name="connsiteY40" fmla="*/ 711200 h 1178560"/>
              <a:gd name="connsiteX41" fmla="*/ 3017520 w 3027680"/>
              <a:gd name="connsiteY41" fmla="*/ 548640 h 1178560"/>
              <a:gd name="connsiteX42" fmla="*/ 2997200 w 3027680"/>
              <a:gd name="connsiteY42" fmla="*/ 487680 h 1178560"/>
              <a:gd name="connsiteX43" fmla="*/ 2987040 w 3027680"/>
              <a:gd name="connsiteY43" fmla="*/ 457200 h 1178560"/>
              <a:gd name="connsiteX44" fmla="*/ 2966720 w 3027680"/>
              <a:gd name="connsiteY44" fmla="*/ 426720 h 1178560"/>
              <a:gd name="connsiteX45" fmla="*/ 2956560 w 3027680"/>
              <a:gd name="connsiteY45" fmla="*/ 396240 h 1178560"/>
              <a:gd name="connsiteX46" fmla="*/ 2915920 w 3027680"/>
              <a:gd name="connsiteY46" fmla="*/ 335280 h 1178560"/>
              <a:gd name="connsiteX47" fmla="*/ 2895600 w 3027680"/>
              <a:gd name="connsiteY47" fmla="*/ 304800 h 1178560"/>
              <a:gd name="connsiteX48" fmla="*/ 2844800 w 3027680"/>
              <a:gd name="connsiteY48" fmla="*/ 243840 h 1178560"/>
              <a:gd name="connsiteX49" fmla="*/ 2824480 w 3027680"/>
              <a:gd name="connsiteY49" fmla="*/ 213360 h 1178560"/>
              <a:gd name="connsiteX50" fmla="*/ 2794000 w 3027680"/>
              <a:gd name="connsiteY50" fmla="*/ 203200 h 1178560"/>
              <a:gd name="connsiteX51" fmla="*/ 2763520 w 3027680"/>
              <a:gd name="connsiteY51" fmla="*/ 172720 h 1178560"/>
              <a:gd name="connsiteX52" fmla="*/ 2621280 w 3027680"/>
              <a:gd name="connsiteY52" fmla="*/ 142240 h 1178560"/>
              <a:gd name="connsiteX53" fmla="*/ 2550160 w 3027680"/>
              <a:gd name="connsiteY53" fmla="*/ 132080 h 1178560"/>
              <a:gd name="connsiteX54" fmla="*/ 2448560 w 3027680"/>
              <a:gd name="connsiteY54" fmla="*/ 121920 h 1178560"/>
              <a:gd name="connsiteX55" fmla="*/ 2357120 w 3027680"/>
              <a:gd name="connsiteY55" fmla="*/ 111760 h 1178560"/>
              <a:gd name="connsiteX56" fmla="*/ 2326640 w 3027680"/>
              <a:gd name="connsiteY56" fmla="*/ 101600 h 1178560"/>
              <a:gd name="connsiteX57" fmla="*/ 2255520 w 3027680"/>
              <a:gd name="connsiteY57" fmla="*/ 81280 h 1178560"/>
              <a:gd name="connsiteX58" fmla="*/ 2225040 w 3027680"/>
              <a:gd name="connsiteY58" fmla="*/ 60960 h 1178560"/>
              <a:gd name="connsiteX59" fmla="*/ 2164080 w 3027680"/>
              <a:gd name="connsiteY59" fmla="*/ 40640 h 1178560"/>
              <a:gd name="connsiteX60" fmla="*/ 2133600 w 3027680"/>
              <a:gd name="connsiteY60" fmla="*/ 30480 h 1178560"/>
              <a:gd name="connsiteX61" fmla="*/ 2092960 w 3027680"/>
              <a:gd name="connsiteY61" fmla="*/ 20320 h 1178560"/>
              <a:gd name="connsiteX62" fmla="*/ 2011680 w 3027680"/>
              <a:gd name="connsiteY62" fmla="*/ 10160 h 1178560"/>
              <a:gd name="connsiteX63" fmla="*/ 1940560 w 3027680"/>
              <a:gd name="connsiteY63" fmla="*/ 0 h 1178560"/>
              <a:gd name="connsiteX64" fmla="*/ 1574800 w 3027680"/>
              <a:gd name="connsiteY64" fmla="*/ 10160 h 1178560"/>
              <a:gd name="connsiteX65" fmla="*/ 1463040 w 3027680"/>
              <a:gd name="connsiteY65" fmla="*/ 20320 h 1178560"/>
              <a:gd name="connsiteX66" fmla="*/ 1219200 w 3027680"/>
              <a:gd name="connsiteY66" fmla="*/ 30480 h 1178560"/>
              <a:gd name="connsiteX67" fmla="*/ 1036320 w 3027680"/>
              <a:gd name="connsiteY67" fmla="*/ 50800 h 1178560"/>
              <a:gd name="connsiteX68" fmla="*/ 965200 w 3027680"/>
              <a:gd name="connsiteY68" fmla="*/ 60960 h 1178560"/>
              <a:gd name="connsiteX69" fmla="*/ 863600 w 3027680"/>
              <a:gd name="connsiteY69" fmla="*/ 81280 h 1178560"/>
              <a:gd name="connsiteX70" fmla="*/ 833120 w 3027680"/>
              <a:gd name="connsiteY70" fmla="*/ 91440 h 1178560"/>
              <a:gd name="connsiteX71" fmla="*/ 741680 w 3027680"/>
              <a:gd name="connsiteY71" fmla="*/ 101600 h 1178560"/>
              <a:gd name="connsiteX72" fmla="*/ 670560 w 3027680"/>
              <a:gd name="connsiteY72" fmla="*/ 111760 h 1178560"/>
              <a:gd name="connsiteX73" fmla="*/ 640080 w 3027680"/>
              <a:gd name="connsiteY73" fmla="*/ 132080 h 1178560"/>
              <a:gd name="connsiteX74" fmla="*/ 619760 w 3027680"/>
              <a:gd name="connsiteY74" fmla="*/ 162560 h 1178560"/>
              <a:gd name="connsiteX75" fmla="*/ 558800 w 3027680"/>
              <a:gd name="connsiteY75" fmla="*/ 203200 h 1178560"/>
              <a:gd name="connsiteX76" fmla="*/ 538480 w 3027680"/>
              <a:gd name="connsiteY76" fmla="*/ 264160 h 117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027680" h="1178560">
                <a:moveTo>
                  <a:pt x="538480" y="264160"/>
                </a:moveTo>
                <a:lnTo>
                  <a:pt x="538480" y="264160"/>
                </a:lnTo>
                <a:cubicBezTo>
                  <a:pt x="514773" y="281093"/>
                  <a:pt x="492342" y="299971"/>
                  <a:pt x="467360" y="314960"/>
                </a:cubicBezTo>
                <a:cubicBezTo>
                  <a:pt x="458177" y="320470"/>
                  <a:pt x="445791" y="319179"/>
                  <a:pt x="436880" y="325120"/>
                </a:cubicBezTo>
                <a:cubicBezTo>
                  <a:pt x="424925" y="333090"/>
                  <a:pt x="417742" y="346779"/>
                  <a:pt x="406400" y="355600"/>
                </a:cubicBezTo>
                <a:lnTo>
                  <a:pt x="314960" y="416560"/>
                </a:lnTo>
                <a:cubicBezTo>
                  <a:pt x="304800" y="423333"/>
                  <a:pt x="296064" y="433019"/>
                  <a:pt x="284480" y="436880"/>
                </a:cubicBezTo>
                <a:cubicBezTo>
                  <a:pt x="274320" y="440267"/>
                  <a:pt x="263362" y="441839"/>
                  <a:pt x="254000" y="447040"/>
                </a:cubicBezTo>
                <a:lnTo>
                  <a:pt x="162560" y="508000"/>
                </a:lnTo>
                <a:lnTo>
                  <a:pt x="132080" y="528320"/>
                </a:lnTo>
                <a:cubicBezTo>
                  <a:pt x="84667" y="599440"/>
                  <a:pt x="111760" y="575733"/>
                  <a:pt x="60960" y="609600"/>
                </a:cubicBezTo>
                <a:cubicBezTo>
                  <a:pt x="57573" y="619760"/>
                  <a:pt x="56001" y="630718"/>
                  <a:pt x="50800" y="640080"/>
                </a:cubicBezTo>
                <a:cubicBezTo>
                  <a:pt x="38940" y="661428"/>
                  <a:pt x="17883" y="677872"/>
                  <a:pt x="10160" y="701040"/>
                </a:cubicBezTo>
                <a:lnTo>
                  <a:pt x="0" y="731520"/>
                </a:lnTo>
                <a:cubicBezTo>
                  <a:pt x="4610" y="791446"/>
                  <a:pt x="4189" y="855252"/>
                  <a:pt x="20320" y="914400"/>
                </a:cubicBezTo>
                <a:cubicBezTo>
                  <a:pt x="39734" y="985586"/>
                  <a:pt x="38597" y="972295"/>
                  <a:pt x="81280" y="1036320"/>
                </a:cubicBezTo>
                <a:lnTo>
                  <a:pt x="101600" y="1066800"/>
                </a:lnTo>
                <a:cubicBezTo>
                  <a:pt x="108373" y="1076960"/>
                  <a:pt x="113286" y="1088646"/>
                  <a:pt x="121920" y="1097280"/>
                </a:cubicBezTo>
                <a:cubicBezTo>
                  <a:pt x="132080" y="1107440"/>
                  <a:pt x="143202" y="1116722"/>
                  <a:pt x="152400" y="1127760"/>
                </a:cubicBezTo>
                <a:cubicBezTo>
                  <a:pt x="194733" y="1178560"/>
                  <a:pt x="147320" y="1141307"/>
                  <a:pt x="203200" y="1178560"/>
                </a:cubicBezTo>
                <a:cubicBezTo>
                  <a:pt x="230293" y="1175173"/>
                  <a:pt x="257782" y="1174121"/>
                  <a:pt x="284480" y="1168400"/>
                </a:cubicBezTo>
                <a:cubicBezTo>
                  <a:pt x="305424" y="1163912"/>
                  <a:pt x="324063" y="1149416"/>
                  <a:pt x="345440" y="1148080"/>
                </a:cubicBezTo>
                <a:lnTo>
                  <a:pt x="508000" y="1137920"/>
                </a:lnTo>
                <a:cubicBezTo>
                  <a:pt x="524933" y="1134533"/>
                  <a:pt x="542047" y="1131948"/>
                  <a:pt x="558800" y="1127760"/>
                </a:cubicBezTo>
                <a:cubicBezTo>
                  <a:pt x="569190" y="1125163"/>
                  <a:pt x="578982" y="1120542"/>
                  <a:pt x="589280" y="1117600"/>
                </a:cubicBezTo>
                <a:cubicBezTo>
                  <a:pt x="602706" y="1113764"/>
                  <a:pt x="616373" y="1110827"/>
                  <a:pt x="629920" y="1107440"/>
                </a:cubicBezTo>
                <a:cubicBezTo>
                  <a:pt x="714533" y="1051031"/>
                  <a:pt x="581373" y="1133782"/>
                  <a:pt x="782320" y="1066800"/>
                </a:cubicBezTo>
                <a:cubicBezTo>
                  <a:pt x="983113" y="999869"/>
                  <a:pt x="802092" y="1056842"/>
                  <a:pt x="1351280" y="1046480"/>
                </a:cubicBezTo>
                <a:cubicBezTo>
                  <a:pt x="1383006" y="1044969"/>
                  <a:pt x="1760875" y="1032044"/>
                  <a:pt x="1899920" y="1016000"/>
                </a:cubicBezTo>
                <a:cubicBezTo>
                  <a:pt x="1947499" y="1010510"/>
                  <a:pt x="1994917" y="1003554"/>
                  <a:pt x="2042160" y="995680"/>
                </a:cubicBezTo>
                <a:cubicBezTo>
                  <a:pt x="2062480" y="992293"/>
                  <a:pt x="2082646" y="987795"/>
                  <a:pt x="2103120" y="985520"/>
                </a:cubicBezTo>
                <a:cubicBezTo>
                  <a:pt x="2143651" y="981017"/>
                  <a:pt x="2184294" y="977058"/>
                  <a:pt x="2225040" y="975360"/>
                </a:cubicBezTo>
                <a:cubicBezTo>
                  <a:pt x="2346901" y="970282"/>
                  <a:pt x="2468880" y="968587"/>
                  <a:pt x="2590800" y="965200"/>
                </a:cubicBezTo>
                <a:cubicBezTo>
                  <a:pt x="2726766" y="951603"/>
                  <a:pt x="2659025" y="961715"/>
                  <a:pt x="2794000" y="934720"/>
                </a:cubicBezTo>
                <a:lnTo>
                  <a:pt x="2844800" y="924560"/>
                </a:lnTo>
                <a:cubicBezTo>
                  <a:pt x="2854960" y="917787"/>
                  <a:pt x="2864358" y="909701"/>
                  <a:pt x="2875280" y="904240"/>
                </a:cubicBezTo>
                <a:cubicBezTo>
                  <a:pt x="2884859" y="899451"/>
                  <a:pt x="2896849" y="900021"/>
                  <a:pt x="2905760" y="894080"/>
                </a:cubicBezTo>
                <a:cubicBezTo>
                  <a:pt x="2917715" y="886110"/>
                  <a:pt x="2925202" y="872798"/>
                  <a:pt x="2936240" y="863600"/>
                </a:cubicBezTo>
                <a:cubicBezTo>
                  <a:pt x="2945621" y="855783"/>
                  <a:pt x="2956560" y="850053"/>
                  <a:pt x="2966720" y="843280"/>
                </a:cubicBezTo>
                <a:cubicBezTo>
                  <a:pt x="2980267" y="822960"/>
                  <a:pt x="3001437" y="806012"/>
                  <a:pt x="3007360" y="782320"/>
                </a:cubicBezTo>
                <a:cubicBezTo>
                  <a:pt x="3020117" y="731290"/>
                  <a:pt x="3013104" y="754927"/>
                  <a:pt x="3027680" y="711200"/>
                </a:cubicBezTo>
                <a:cubicBezTo>
                  <a:pt x="3024293" y="657013"/>
                  <a:pt x="3024856" y="602435"/>
                  <a:pt x="3017520" y="548640"/>
                </a:cubicBezTo>
                <a:cubicBezTo>
                  <a:pt x="3014626" y="527417"/>
                  <a:pt x="3003973" y="508000"/>
                  <a:pt x="2997200" y="487680"/>
                </a:cubicBezTo>
                <a:cubicBezTo>
                  <a:pt x="2993813" y="477520"/>
                  <a:pt x="2992981" y="466111"/>
                  <a:pt x="2987040" y="457200"/>
                </a:cubicBezTo>
                <a:cubicBezTo>
                  <a:pt x="2980267" y="447040"/>
                  <a:pt x="2972181" y="437642"/>
                  <a:pt x="2966720" y="426720"/>
                </a:cubicBezTo>
                <a:cubicBezTo>
                  <a:pt x="2961931" y="417141"/>
                  <a:pt x="2961761" y="405602"/>
                  <a:pt x="2956560" y="396240"/>
                </a:cubicBezTo>
                <a:cubicBezTo>
                  <a:pt x="2944700" y="374892"/>
                  <a:pt x="2929467" y="355600"/>
                  <a:pt x="2915920" y="335280"/>
                </a:cubicBezTo>
                <a:lnTo>
                  <a:pt x="2895600" y="304800"/>
                </a:lnTo>
                <a:cubicBezTo>
                  <a:pt x="2845149" y="229124"/>
                  <a:pt x="2909991" y="322069"/>
                  <a:pt x="2844800" y="243840"/>
                </a:cubicBezTo>
                <a:cubicBezTo>
                  <a:pt x="2836983" y="234459"/>
                  <a:pt x="2834015" y="220988"/>
                  <a:pt x="2824480" y="213360"/>
                </a:cubicBezTo>
                <a:cubicBezTo>
                  <a:pt x="2816117" y="206670"/>
                  <a:pt x="2804160" y="206587"/>
                  <a:pt x="2794000" y="203200"/>
                </a:cubicBezTo>
                <a:cubicBezTo>
                  <a:pt x="2783840" y="193040"/>
                  <a:pt x="2776080" y="179698"/>
                  <a:pt x="2763520" y="172720"/>
                </a:cubicBezTo>
                <a:cubicBezTo>
                  <a:pt x="2720787" y="148979"/>
                  <a:pt x="2667559" y="148411"/>
                  <a:pt x="2621280" y="142240"/>
                </a:cubicBezTo>
                <a:cubicBezTo>
                  <a:pt x="2597543" y="139075"/>
                  <a:pt x="2573943" y="134878"/>
                  <a:pt x="2550160" y="132080"/>
                </a:cubicBezTo>
                <a:cubicBezTo>
                  <a:pt x="2516358" y="128103"/>
                  <a:pt x="2482409" y="125483"/>
                  <a:pt x="2448560" y="121920"/>
                </a:cubicBezTo>
                <a:lnTo>
                  <a:pt x="2357120" y="111760"/>
                </a:lnTo>
                <a:cubicBezTo>
                  <a:pt x="2346960" y="108373"/>
                  <a:pt x="2336938" y="104542"/>
                  <a:pt x="2326640" y="101600"/>
                </a:cubicBezTo>
                <a:cubicBezTo>
                  <a:pt x="2311449" y="97260"/>
                  <a:pt x="2271760" y="89400"/>
                  <a:pt x="2255520" y="81280"/>
                </a:cubicBezTo>
                <a:cubicBezTo>
                  <a:pt x="2244598" y="75819"/>
                  <a:pt x="2236198" y="65919"/>
                  <a:pt x="2225040" y="60960"/>
                </a:cubicBezTo>
                <a:cubicBezTo>
                  <a:pt x="2205467" y="52261"/>
                  <a:pt x="2184400" y="47413"/>
                  <a:pt x="2164080" y="40640"/>
                </a:cubicBezTo>
                <a:cubicBezTo>
                  <a:pt x="2153920" y="37253"/>
                  <a:pt x="2143990" y="33077"/>
                  <a:pt x="2133600" y="30480"/>
                </a:cubicBezTo>
                <a:cubicBezTo>
                  <a:pt x="2120053" y="27093"/>
                  <a:pt x="2106734" y="22616"/>
                  <a:pt x="2092960" y="20320"/>
                </a:cubicBezTo>
                <a:cubicBezTo>
                  <a:pt x="2066027" y="15831"/>
                  <a:pt x="2038745" y="13769"/>
                  <a:pt x="2011680" y="10160"/>
                </a:cubicBezTo>
                <a:lnTo>
                  <a:pt x="1940560" y="0"/>
                </a:lnTo>
                <a:lnTo>
                  <a:pt x="1574800" y="10160"/>
                </a:lnTo>
                <a:cubicBezTo>
                  <a:pt x="1537427" y="11750"/>
                  <a:pt x="1500386" y="18186"/>
                  <a:pt x="1463040" y="20320"/>
                </a:cubicBezTo>
                <a:cubicBezTo>
                  <a:pt x="1381822" y="24961"/>
                  <a:pt x="1300480" y="27093"/>
                  <a:pt x="1219200" y="30480"/>
                </a:cubicBezTo>
                <a:cubicBezTo>
                  <a:pt x="1126286" y="39771"/>
                  <a:pt x="1122610" y="39295"/>
                  <a:pt x="1036320" y="50800"/>
                </a:cubicBezTo>
                <a:cubicBezTo>
                  <a:pt x="1012583" y="53965"/>
                  <a:pt x="988783" y="56798"/>
                  <a:pt x="965200" y="60960"/>
                </a:cubicBezTo>
                <a:cubicBezTo>
                  <a:pt x="931188" y="66962"/>
                  <a:pt x="896365" y="70358"/>
                  <a:pt x="863600" y="81280"/>
                </a:cubicBezTo>
                <a:cubicBezTo>
                  <a:pt x="853440" y="84667"/>
                  <a:pt x="843684" y="89679"/>
                  <a:pt x="833120" y="91440"/>
                </a:cubicBezTo>
                <a:cubicBezTo>
                  <a:pt x="802870" y="96482"/>
                  <a:pt x="772111" y="97796"/>
                  <a:pt x="741680" y="101600"/>
                </a:cubicBezTo>
                <a:cubicBezTo>
                  <a:pt x="717918" y="104570"/>
                  <a:pt x="694267" y="108373"/>
                  <a:pt x="670560" y="111760"/>
                </a:cubicBezTo>
                <a:cubicBezTo>
                  <a:pt x="660400" y="118533"/>
                  <a:pt x="648714" y="123446"/>
                  <a:pt x="640080" y="132080"/>
                </a:cubicBezTo>
                <a:cubicBezTo>
                  <a:pt x="631446" y="140714"/>
                  <a:pt x="628950" y="154519"/>
                  <a:pt x="619760" y="162560"/>
                </a:cubicBezTo>
                <a:cubicBezTo>
                  <a:pt x="601381" y="178642"/>
                  <a:pt x="558800" y="203200"/>
                  <a:pt x="558800" y="203200"/>
                </a:cubicBezTo>
                <a:lnTo>
                  <a:pt x="538480" y="26416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-108585" y="4691205"/>
            <a:ext cx="4670425" cy="2065195"/>
          </a:xfrm>
          <a:custGeom>
            <a:avLst/>
            <a:gdLst>
              <a:gd name="connsiteX0" fmla="*/ 2418080 w 4196080"/>
              <a:gd name="connsiteY0" fmla="*/ 23035 h 2065195"/>
              <a:gd name="connsiteX1" fmla="*/ 2418080 w 4196080"/>
              <a:gd name="connsiteY1" fmla="*/ 23035 h 2065195"/>
              <a:gd name="connsiteX2" fmla="*/ 2336800 w 4196080"/>
              <a:gd name="connsiteY2" fmla="*/ 73835 h 2065195"/>
              <a:gd name="connsiteX3" fmla="*/ 2296160 w 4196080"/>
              <a:gd name="connsiteY3" fmla="*/ 94155 h 2065195"/>
              <a:gd name="connsiteX4" fmla="*/ 2265680 w 4196080"/>
              <a:gd name="connsiteY4" fmla="*/ 104315 h 2065195"/>
              <a:gd name="connsiteX5" fmla="*/ 2204720 w 4196080"/>
              <a:gd name="connsiteY5" fmla="*/ 144955 h 2065195"/>
              <a:gd name="connsiteX6" fmla="*/ 2133600 w 4196080"/>
              <a:gd name="connsiteY6" fmla="*/ 195755 h 2065195"/>
              <a:gd name="connsiteX7" fmla="*/ 2103120 w 4196080"/>
              <a:gd name="connsiteY7" fmla="*/ 216075 h 2065195"/>
              <a:gd name="connsiteX8" fmla="*/ 2042160 w 4196080"/>
              <a:gd name="connsiteY8" fmla="*/ 277035 h 2065195"/>
              <a:gd name="connsiteX9" fmla="*/ 1971040 w 4196080"/>
              <a:gd name="connsiteY9" fmla="*/ 327835 h 2065195"/>
              <a:gd name="connsiteX10" fmla="*/ 1940560 w 4196080"/>
              <a:gd name="connsiteY10" fmla="*/ 348155 h 2065195"/>
              <a:gd name="connsiteX11" fmla="*/ 1910080 w 4196080"/>
              <a:gd name="connsiteY11" fmla="*/ 358315 h 2065195"/>
              <a:gd name="connsiteX12" fmla="*/ 1808480 w 4196080"/>
              <a:gd name="connsiteY12" fmla="*/ 429435 h 2065195"/>
              <a:gd name="connsiteX13" fmla="*/ 1747520 w 4196080"/>
              <a:gd name="connsiteY13" fmla="*/ 470075 h 2065195"/>
              <a:gd name="connsiteX14" fmla="*/ 1706880 w 4196080"/>
              <a:gd name="connsiteY14" fmla="*/ 490395 h 2065195"/>
              <a:gd name="connsiteX15" fmla="*/ 1645920 w 4196080"/>
              <a:gd name="connsiteY15" fmla="*/ 510715 h 2065195"/>
              <a:gd name="connsiteX16" fmla="*/ 1584960 w 4196080"/>
              <a:gd name="connsiteY16" fmla="*/ 551355 h 2065195"/>
              <a:gd name="connsiteX17" fmla="*/ 1554480 w 4196080"/>
              <a:gd name="connsiteY17" fmla="*/ 571675 h 2065195"/>
              <a:gd name="connsiteX18" fmla="*/ 1513840 w 4196080"/>
              <a:gd name="connsiteY18" fmla="*/ 602155 h 2065195"/>
              <a:gd name="connsiteX19" fmla="*/ 1452880 w 4196080"/>
              <a:gd name="connsiteY19" fmla="*/ 642795 h 2065195"/>
              <a:gd name="connsiteX20" fmla="*/ 1391920 w 4196080"/>
              <a:gd name="connsiteY20" fmla="*/ 693595 h 2065195"/>
              <a:gd name="connsiteX21" fmla="*/ 1341120 w 4196080"/>
              <a:gd name="connsiteY21" fmla="*/ 744395 h 2065195"/>
              <a:gd name="connsiteX22" fmla="*/ 1310640 w 4196080"/>
              <a:gd name="connsiteY22" fmla="*/ 774875 h 2065195"/>
              <a:gd name="connsiteX23" fmla="*/ 1229360 w 4196080"/>
              <a:gd name="connsiteY23" fmla="*/ 825675 h 2065195"/>
              <a:gd name="connsiteX24" fmla="*/ 1198880 w 4196080"/>
              <a:gd name="connsiteY24" fmla="*/ 856155 h 2065195"/>
              <a:gd name="connsiteX25" fmla="*/ 1117600 w 4196080"/>
              <a:gd name="connsiteY25" fmla="*/ 906955 h 2065195"/>
              <a:gd name="connsiteX26" fmla="*/ 1087120 w 4196080"/>
              <a:gd name="connsiteY26" fmla="*/ 927275 h 2065195"/>
              <a:gd name="connsiteX27" fmla="*/ 1005840 w 4196080"/>
              <a:gd name="connsiteY27" fmla="*/ 967915 h 2065195"/>
              <a:gd name="connsiteX28" fmla="*/ 965200 w 4196080"/>
              <a:gd name="connsiteY28" fmla="*/ 998395 h 2065195"/>
              <a:gd name="connsiteX29" fmla="*/ 883920 w 4196080"/>
              <a:gd name="connsiteY29" fmla="*/ 1039035 h 2065195"/>
              <a:gd name="connsiteX30" fmla="*/ 853440 w 4196080"/>
              <a:gd name="connsiteY30" fmla="*/ 1059355 h 2065195"/>
              <a:gd name="connsiteX31" fmla="*/ 792480 w 4196080"/>
              <a:gd name="connsiteY31" fmla="*/ 1079675 h 2065195"/>
              <a:gd name="connsiteX32" fmla="*/ 711200 w 4196080"/>
              <a:gd name="connsiteY32" fmla="*/ 1120315 h 2065195"/>
              <a:gd name="connsiteX33" fmla="*/ 629920 w 4196080"/>
              <a:gd name="connsiteY33" fmla="*/ 1140635 h 2065195"/>
              <a:gd name="connsiteX34" fmla="*/ 589280 w 4196080"/>
              <a:gd name="connsiteY34" fmla="*/ 1150795 h 2065195"/>
              <a:gd name="connsiteX35" fmla="*/ 508000 w 4196080"/>
              <a:gd name="connsiteY35" fmla="*/ 1181275 h 2065195"/>
              <a:gd name="connsiteX36" fmla="*/ 477520 w 4196080"/>
              <a:gd name="connsiteY36" fmla="*/ 1201595 h 2065195"/>
              <a:gd name="connsiteX37" fmla="*/ 416560 w 4196080"/>
              <a:gd name="connsiteY37" fmla="*/ 1221915 h 2065195"/>
              <a:gd name="connsiteX38" fmla="*/ 355600 w 4196080"/>
              <a:gd name="connsiteY38" fmla="*/ 1262555 h 2065195"/>
              <a:gd name="connsiteX39" fmla="*/ 325120 w 4196080"/>
              <a:gd name="connsiteY39" fmla="*/ 1272715 h 2065195"/>
              <a:gd name="connsiteX40" fmla="*/ 294640 w 4196080"/>
              <a:gd name="connsiteY40" fmla="*/ 1293035 h 2065195"/>
              <a:gd name="connsiteX41" fmla="*/ 193040 w 4196080"/>
              <a:gd name="connsiteY41" fmla="*/ 1353995 h 2065195"/>
              <a:gd name="connsiteX42" fmla="*/ 121920 w 4196080"/>
              <a:gd name="connsiteY42" fmla="*/ 1404795 h 2065195"/>
              <a:gd name="connsiteX43" fmla="*/ 81280 w 4196080"/>
              <a:gd name="connsiteY43" fmla="*/ 1465755 h 2065195"/>
              <a:gd name="connsiteX44" fmla="*/ 60960 w 4196080"/>
              <a:gd name="connsiteY44" fmla="*/ 1496235 h 2065195"/>
              <a:gd name="connsiteX45" fmla="*/ 50800 w 4196080"/>
              <a:gd name="connsiteY45" fmla="*/ 1526715 h 2065195"/>
              <a:gd name="connsiteX46" fmla="*/ 20320 w 4196080"/>
              <a:gd name="connsiteY46" fmla="*/ 1587675 h 2065195"/>
              <a:gd name="connsiteX47" fmla="*/ 0 w 4196080"/>
              <a:gd name="connsiteY47" fmla="*/ 1709595 h 2065195"/>
              <a:gd name="connsiteX48" fmla="*/ 20320 w 4196080"/>
              <a:gd name="connsiteY48" fmla="*/ 1851835 h 2065195"/>
              <a:gd name="connsiteX49" fmla="*/ 71120 w 4196080"/>
              <a:gd name="connsiteY49" fmla="*/ 1902635 h 2065195"/>
              <a:gd name="connsiteX50" fmla="*/ 101600 w 4196080"/>
              <a:gd name="connsiteY50" fmla="*/ 1933115 h 2065195"/>
              <a:gd name="connsiteX51" fmla="*/ 325120 w 4196080"/>
              <a:gd name="connsiteY51" fmla="*/ 1973755 h 2065195"/>
              <a:gd name="connsiteX52" fmla="*/ 416560 w 4196080"/>
              <a:gd name="connsiteY52" fmla="*/ 1994075 h 2065195"/>
              <a:gd name="connsiteX53" fmla="*/ 528320 w 4196080"/>
              <a:gd name="connsiteY53" fmla="*/ 2004235 h 2065195"/>
              <a:gd name="connsiteX54" fmla="*/ 772160 w 4196080"/>
              <a:gd name="connsiteY54" fmla="*/ 2004235 h 2065195"/>
              <a:gd name="connsiteX55" fmla="*/ 802640 w 4196080"/>
              <a:gd name="connsiteY55" fmla="*/ 1994075 h 2065195"/>
              <a:gd name="connsiteX56" fmla="*/ 924560 w 4196080"/>
              <a:gd name="connsiteY56" fmla="*/ 1973755 h 2065195"/>
              <a:gd name="connsiteX57" fmla="*/ 1198880 w 4196080"/>
              <a:gd name="connsiteY57" fmla="*/ 1983915 h 2065195"/>
              <a:gd name="connsiteX58" fmla="*/ 1310640 w 4196080"/>
              <a:gd name="connsiteY58" fmla="*/ 1994075 h 2065195"/>
              <a:gd name="connsiteX59" fmla="*/ 1534160 w 4196080"/>
              <a:gd name="connsiteY59" fmla="*/ 1983915 h 2065195"/>
              <a:gd name="connsiteX60" fmla="*/ 2001520 w 4196080"/>
              <a:gd name="connsiteY60" fmla="*/ 2004235 h 2065195"/>
              <a:gd name="connsiteX61" fmla="*/ 2062480 w 4196080"/>
              <a:gd name="connsiteY61" fmla="*/ 2014395 h 2065195"/>
              <a:gd name="connsiteX62" fmla="*/ 2357120 w 4196080"/>
              <a:gd name="connsiteY62" fmla="*/ 2034715 h 2065195"/>
              <a:gd name="connsiteX63" fmla="*/ 2743200 w 4196080"/>
              <a:gd name="connsiteY63" fmla="*/ 2055035 h 2065195"/>
              <a:gd name="connsiteX64" fmla="*/ 3017520 w 4196080"/>
              <a:gd name="connsiteY64" fmla="*/ 2034715 h 2065195"/>
              <a:gd name="connsiteX65" fmla="*/ 3545840 w 4196080"/>
              <a:gd name="connsiteY65" fmla="*/ 2044875 h 2065195"/>
              <a:gd name="connsiteX66" fmla="*/ 3576320 w 4196080"/>
              <a:gd name="connsiteY66" fmla="*/ 2055035 h 2065195"/>
              <a:gd name="connsiteX67" fmla="*/ 3647440 w 4196080"/>
              <a:gd name="connsiteY67" fmla="*/ 2065195 h 2065195"/>
              <a:gd name="connsiteX68" fmla="*/ 3881120 w 4196080"/>
              <a:gd name="connsiteY68" fmla="*/ 2044875 h 2065195"/>
              <a:gd name="connsiteX69" fmla="*/ 3921760 w 4196080"/>
              <a:gd name="connsiteY69" fmla="*/ 2034715 h 2065195"/>
              <a:gd name="connsiteX70" fmla="*/ 4074160 w 4196080"/>
              <a:gd name="connsiteY70" fmla="*/ 2014395 h 2065195"/>
              <a:gd name="connsiteX71" fmla="*/ 4114800 w 4196080"/>
              <a:gd name="connsiteY71" fmla="*/ 2004235 h 2065195"/>
              <a:gd name="connsiteX72" fmla="*/ 4155440 w 4196080"/>
              <a:gd name="connsiteY72" fmla="*/ 1912795 h 2065195"/>
              <a:gd name="connsiteX73" fmla="*/ 4165600 w 4196080"/>
              <a:gd name="connsiteY73" fmla="*/ 1882315 h 2065195"/>
              <a:gd name="connsiteX74" fmla="*/ 4175760 w 4196080"/>
              <a:gd name="connsiteY74" fmla="*/ 1719755 h 2065195"/>
              <a:gd name="connsiteX75" fmla="*/ 4196080 w 4196080"/>
              <a:gd name="connsiteY75" fmla="*/ 1577515 h 2065195"/>
              <a:gd name="connsiteX76" fmla="*/ 4175760 w 4196080"/>
              <a:gd name="connsiteY76" fmla="*/ 1394635 h 2065195"/>
              <a:gd name="connsiteX77" fmla="*/ 4135120 w 4196080"/>
              <a:gd name="connsiteY77" fmla="*/ 1303195 h 2065195"/>
              <a:gd name="connsiteX78" fmla="*/ 4104640 w 4196080"/>
              <a:gd name="connsiteY78" fmla="*/ 1282875 h 2065195"/>
              <a:gd name="connsiteX79" fmla="*/ 4053840 w 4196080"/>
              <a:gd name="connsiteY79" fmla="*/ 1242235 h 2065195"/>
              <a:gd name="connsiteX80" fmla="*/ 4023360 w 4196080"/>
              <a:gd name="connsiteY80" fmla="*/ 1211755 h 2065195"/>
              <a:gd name="connsiteX81" fmla="*/ 3992880 w 4196080"/>
              <a:gd name="connsiteY81" fmla="*/ 1201595 h 2065195"/>
              <a:gd name="connsiteX82" fmla="*/ 3931920 w 4196080"/>
              <a:gd name="connsiteY82" fmla="*/ 1150795 h 2065195"/>
              <a:gd name="connsiteX83" fmla="*/ 3901440 w 4196080"/>
              <a:gd name="connsiteY83" fmla="*/ 1140635 h 2065195"/>
              <a:gd name="connsiteX84" fmla="*/ 3840480 w 4196080"/>
              <a:gd name="connsiteY84" fmla="*/ 1099995 h 2065195"/>
              <a:gd name="connsiteX85" fmla="*/ 3728720 w 4196080"/>
              <a:gd name="connsiteY85" fmla="*/ 1049195 h 2065195"/>
              <a:gd name="connsiteX86" fmla="*/ 3657600 w 4196080"/>
              <a:gd name="connsiteY86" fmla="*/ 1028875 h 2065195"/>
              <a:gd name="connsiteX87" fmla="*/ 3576320 w 4196080"/>
              <a:gd name="connsiteY87" fmla="*/ 978075 h 2065195"/>
              <a:gd name="connsiteX88" fmla="*/ 3545840 w 4196080"/>
              <a:gd name="connsiteY88" fmla="*/ 957755 h 2065195"/>
              <a:gd name="connsiteX89" fmla="*/ 3515360 w 4196080"/>
              <a:gd name="connsiteY89" fmla="*/ 947595 h 2065195"/>
              <a:gd name="connsiteX90" fmla="*/ 3444240 w 4196080"/>
              <a:gd name="connsiteY90" fmla="*/ 917115 h 2065195"/>
              <a:gd name="connsiteX91" fmla="*/ 3413760 w 4196080"/>
              <a:gd name="connsiteY91" fmla="*/ 896795 h 2065195"/>
              <a:gd name="connsiteX92" fmla="*/ 3373120 w 4196080"/>
              <a:gd name="connsiteY92" fmla="*/ 835835 h 2065195"/>
              <a:gd name="connsiteX93" fmla="*/ 3352800 w 4196080"/>
              <a:gd name="connsiteY93" fmla="*/ 774875 h 2065195"/>
              <a:gd name="connsiteX94" fmla="*/ 3342640 w 4196080"/>
              <a:gd name="connsiteY94" fmla="*/ 744395 h 2065195"/>
              <a:gd name="connsiteX95" fmla="*/ 3332480 w 4196080"/>
              <a:gd name="connsiteY95" fmla="*/ 703755 h 2065195"/>
              <a:gd name="connsiteX96" fmla="*/ 3302000 w 4196080"/>
              <a:gd name="connsiteY96" fmla="*/ 632635 h 2065195"/>
              <a:gd name="connsiteX97" fmla="*/ 3281680 w 4196080"/>
              <a:gd name="connsiteY97" fmla="*/ 571675 h 2065195"/>
              <a:gd name="connsiteX98" fmla="*/ 3271520 w 4196080"/>
              <a:gd name="connsiteY98" fmla="*/ 541195 h 2065195"/>
              <a:gd name="connsiteX99" fmla="*/ 3261360 w 4196080"/>
              <a:gd name="connsiteY99" fmla="*/ 510715 h 2065195"/>
              <a:gd name="connsiteX100" fmla="*/ 3251200 w 4196080"/>
              <a:gd name="connsiteY100" fmla="*/ 470075 h 2065195"/>
              <a:gd name="connsiteX101" fmla="*/ 3241040 w 4196080"/>
              <a:gd name="connsiteY101" fmla="*/ 439595 h 2065195"/>
              <a:gd name="connsiteX102" fmla="*/ 3200400 w 4196080"/>
              <a:gd name="connsiteY102" fmla="*/ 297355 h 2065195"/>
              <a:gd name="connsiteX103" fmla="*/ 3169920 w 4196080"/>
              <a:gd name="connsiteY103" fmla="*/ 216075 h 2065195"/>
              <a:gd name="connsiteX104" fmla="*/ 3149600 w 4196080"/>
              <a:gd name="connsiteY104" fmla="*/ 185595 h 2065195"/>
              <a:gd name="connsiteX105" fmla="*/ 3119120 w 4196080"/>
              <a:gd name="connsiteY105" fmla="*/ 155115 h 2065195"/>
              <a:gd name="connsiteX106" fmla="*/ 3048000 w 4196080"/>
              <a:gd name="connsiteY106" fmla="*/ 83995 h 2065195"/>
              <a:gd name="connsiteX107" fmla="*/ 3017520 w 4196080"/>
              <a:gd name="connsiteY107" fmla="*/ 53515 h 2065195"/>
              <a:gd name="connsiteX108" fmla="*/ 2956560 w 4196080"/>
              <a:gd name="connsiteY108" fmla="*/ 33195 h 2065195"/>
              <a:gd name="connsiteX109" fmla="*/ 2672080 w 4196080"/>
              <a:gd name="connsiteY109" fmla="*/ 12875 h 2065195"/>
              <a:gd name="connsiteX110" fmla="*/ 2499360 w 4196080"/>
              <a:gd name="connsiteY110" fmla="*/ 12875 h 2065195"/>
              <a:gd name="connsiteX111" fmla="*/ 2418080 w 4196080"/>
              <a:gd name="connsiteY111" fmla="*/ 23035 h 206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196080" h="2065195">
                <a:moveTo>
                  <a:pt x="2418080" y="23035"/>
                </a:moveTo>
                <a:lnTo>
                  <a:pt x="2418080" y="23035"/>
                </a:lnTo>
                <a:cubicBezTo>
                  <a:pt x="2390987" y="39968"/>
                  <a:pt x="2364398" y="57736"/>
                  <a:pt x="2336800" y="73835"/>
                </a:cubicBezTo>
                <a:cubicBezTo>
                  <a:pt x="2323718" y="81466"/>
                  <a:pt x="2310081" y="88189"/>
                  <a:pt x="2296160" y="94155"/>
                </a:cubicBezTo>
                <a:cubicBezTo>
                  <a:pt x="2286316" y="98374"/>
                  <a:pt x="2275042" y="99114"/>
                  <a:pt x="2265680" y="104315"/>
                </a:cubicBezTo>
                <a:cubicBezTo>
                  <a:pt x="2244332" y="116175"/>
                  <a:pt x="2225040" y="131408"/>
                  <a:pt x="2204720" y="144955"/>
                </a:cubicBezTo>
                <a:cubicBezTo>
                  <a:pt x="2132888" y="192843"/>
                  <a:pt x="2221815" y="132744"/>
                  <a:pt x="2133600" y="195755"/>
                </a:cubicBezTo>
                <a:cubicBezTo>
                  <a:pt x="2123664" y="202852"/>
                  <a:pt x="2112246" y="207963"/>
                  <a:pt x="2103120" y="216075"/>
                </a:cubicBezTo>
                <a:cubicBezTo>
                  <a:pt x="2081642" y="235167"/>
                  <a:pt x="2066070" y="261095"/>
                  <a:pt x="2042160" y="277035"/>
                </a:cubicBezTo>
                <a:cubicBezTo>
                  <a:pt x="1970328" y="324923"/>
                  <a:pt x="2059255" y="264824"/>
                  <a:pt x="1971040" y="327835"/>
                </a:cubicBezTo>
                <a:cubicBezTo>
                  <a:pt x="1961104" y="334932"/>
                  <a:pt x="1951482" y="342694"/>
                  <a:pt x="1940560" y="348155"/>
                </a:cubicBezTo>
                <a:cubicBezTo>
                  <a:pt x="1930981" y="352944"/>
                  <a:pt x="1919442" y="353114"/>
                  <a:pt x="1910080" y="358315"/>
                </a:cubicBezTo>
                <a:cubicBezTo>
                  <a:pt x="1862719" y="384627"/>
                  <a:pt x="1849459" y="400750"/>
                  <a:pt x="1808480" y="429435"/>
                </a:cubicBezTo>
                <a:cubicBezTo>
                  <a:pt x="1788473" y="443440"/>
                  <a:pt x="1769363" y="459153"/>
                  <a:pt x="1747520" y="470075"/>
                </a:cubicBezTo>
                <a:cubicBezTo>
                  <a:pt x="1733973" y="476848"/>
                  <a:pt x="1720942" y="484770"/>
                  <a:pt x="1706880" y="490395"/>
                </a:cubicBezTo>
                <a:cubicBezTo>
                  <a:pt x="1686993" y="498350"/>
                  <a:pt x="1663742" y="498834"/>
                  <a:pt x="1645920" y="510715"/>
                </a:cubicBezTo>
                <a:lnTo>
                  <a:pt x="1584960" y="551355"/>
                </a:lnTo>
                <a:cubicBezTo>
                  <a:pt x="1574800" y="558128"/>
                  <a:pt x="1564249" y="564349"/>
                  <a:pt x="1554480" y="571675"/>
                </a:cubicBezTo>
                <a:cubicBezTo>
                  <a:pt x="1540933" y="581835"/>
                  <a:pt x="1527712" y="592444"/>
                  <a:pt x="1513840" y="602155"/>
                </a:cubicBezTo>
                <a:cubicBezTo>
                  <a:pt x="1493833" y="616160"/>
                  <a:pt x="1470149" y="625526"/>
                  <a:pt x="1452880" y="642795"/>
                </a:cubicBezTo>
                <a:cubicBezTo>
                  <a:pt x="1413766" y="681909"/>
                  <a:pt x="1434355" y="665305"/>
                  <a:pt x="1391920" y="693595"/>
                </a:cubicBezTo>
                <a:cubicBezTo>
                  <a:pt x="1354667" y="749475"/>
                  <a:pt x="1391920" y="702062"/>
                  <a:pt x="1341120" y="744395"/>
                </a:cubicBezTo>
                <a:cubicBezTo>
                  <a:pt x="1330082" y="753593"/>
                  <a:pt x="1322332" y="766524"/>
                  <a:pt x="1310640" y="774875"/>
                </a:cubicBezTo>
                <a:cubicBezTo>
                  <a:pt x="1206566" y="849214"/>
                  <a:pt x="1336104" y="734180"/>
                  <a:pt x="1229360" y="825675"/>
                </a:cubicBezTo>
                <a:cubicBezTo>
                  <a:pt x="1218451" y="835026"/>
                  <a:pt x="1209789" y="846804"/>
                  <a:pt x="1198880" y="856155"/>
                </a:cubicBezTo>
                <a:cubicBezTo>
                  <a:pt x="1150315" y="897782"/>
                  <a:pt x="1169637" y="877220"/>
                  <a:pt x="1117600" y="906955"/>
                </a:cubicBezTo>
                <a:cubicBezTo>
                  <a:pt x="1106998" y="913013"/>
                  <a:pt x="1097840" y="921428"/>
                  <a:pt x="1087120" y="927275"/>
                </a:cubicBezTo>
                <a:cubicBezTo>
                  <a:pt x="1060527" y="941780"/>
                  <a:pt x="1030073" y="949740"/>
                  <a:pt x="1005840" y="967915"/>
                </a:cubicBezTo>
                <a:cubicBezTo>
                  <a:pt x="992293" y="978075"/>
                  <a:pt x="979827" y="989863"/>
                  <a:pt x="965200" y="998395"/>
                </a:cubicBezTo>
                <a:cubicBezTo>
                  <a:pt x="939035" y="1013658"/>
                  <a:pt x="909124" y="1022232"/>
                  <a:pt x="883920" y="1039035"/>
                </a:cubicBezTo>
                <a:cubicBezTo>
                  <a:pt x="873760" y="1045808"/>
                  <a:pt x="864598" y="1054396"/>
                  <a:pt x="853440" y="1059355"/>
                </a:cubicBezTo>
                <a:cubicBezTo>
                  <a:pt x="833867" y="1068054"/>
                  <a:pt x="811638" y="1070096"/>
                  <a:pt x="792480" y="1079675"/>
                </a:cubicBezTo>
                <a:cubicBezTo>
                  <a:pt x="765387" y="1093222"/>
                  <a:pt x="740587" y="1112968"/>
                  <a:pt x="711200" y="1120315"/>
                </a:cubicBezTo>
                <a:lnTo>
                  <a:pt x="629920" y="1140635"/>
                </a:lnTo>
                <a:cubicBezTo>
                  <a:pt x="616373" y="1144022"/>
                  <a:pt x="601769" y="1144550"/>
                  <a:pt x="589280" y="1150795"/>
                </a:cubicBezTo>
                <a:cubicBezTo>
                  <a:pt x="536151" y="1177360"/>
                  <a:pt x="563333" y="1167442"/>
                  <a:pt x="508000" y="1181275"/>
                </a:cubicBezTo>
                <a:cubicBezTo>
                  <a:pt x="497840" y="1188048"/>
                  <a:pt x="488678" y="1196636"/>
                  <a:pt x="477520" y="1201595"/>
                </a:cubicBezTo>
                <a:cubicBezTo>
                  <a:pt x="457947" y="1210294"/>
                  <a:pt x="434382" y="1210034"/>
                  <a:pt x="416560" y="1221915"/>
                </a:cubicBezTo>
                <a:cubicBezTo>
                  <a:pt x="396240" y="1235462"/>
                  <a:pt x="378768" y="1254832"/>
                  <a:pt x="355600" y="1262555"/>
                </a:cubicBezTo>
                <a:cubicBezTo>
                  <a:pt x="345440" y="1265942"/>
                  <a:pt x="334699" y="1267926"/>
                  <a:pt x="325120" y="1272715"/>
                </a:cubicBezTo>
                <a:cubicBezTo>
                  <a:pt x="314198" y="1278176"/>
                  <a:pt x="305242" y="1286977"/>
                  <a:pt x="294640" y="1293035"/>
                </a:cubicBezTo>
                <a:cubicBezTo>
                  <a:pt x="185294" y="1355518"/>
                  <a:pt x="342165" y="1254578"/>
                  <a:pt x="193040" y="1353995"/>
                </a:cubicBezTo>
                <a:cubicBezTo>
                  <a:pt x="178212" y="1363881"/>
                  <a:pt x="131085" y="1394484"/>
                  <a:pt x="121920" y="1404795"/>
                </a:cubicBezTo>
                <a:cubicBezTo>
                  <a:pt x="105695" y="1423048"/>
                  <a:pt x="94827" y="1445435"/>
                  <a:pt x="81280" y="1465755"/>
                </a:cubicBezTo>
                <a:cubicBezTo>
                  <a:pt x="74507" y="1475915"/>
                  <a:pt x="64821" y="1484651"/>
                  <a:pt x="60960" y="1496235"/>
                </a:cubicBezTo>
                <a:cubicBezTo>
                  <a:pt x="57573" y="1506395"/>
                  <a:pt x="55589" y="1517136"/>
                  <a:pt x="50800" y="1526715"/>
                </a:cubicBezTo>
                <a:cubicBezTo>
                  <a:pt x="25968" y="1576380"/>
                  <a:pt x="33089" y="1536600"/>
                  <a:pt x="20320" y="1587675"/>
                </a:cubicBezTo>
                <a:cubicBezTo>
                  <a:pt x="10416" y="1627292"/>
                  <a:pt x="5735" y="1669452"/>
                  <a:pt x="0" y="1709595"/>
                </a:cubicBezTo>
                <a:cubicBezTo>
                  <a:pt x="2596" y="1738148"/>
                  <a:pt x="774" y="1812743"/>
                  <a:pt x="20320" y="1851835"/>
                </a:cubicBezTo>
                <a:cubicBezTo>
                  <a:pt x="41608" y="1894410"/>
                  <a:pt x="36286" y="1873606"/>
                  <a:pt x="71120" y="1902635"/>
                </a:cubicBezTo>
                <a:cubicBezTo>
                  <a:pt x="82158" y="1911833"/>
                  <a:pt x="89040" y="1926137"/>
                  <a:pt x="101600" y="1933115"/>
                </a:cubicBezTo>
                <a:cubicBezTo>
                  <a:pt x="161849" y="1966587"/>
                  <a:pt x="275199" y="1961275"/>
                  <a:pt x="325120" y="1973755"/>
                </a:cubicBezTo>
                <a:cubicBezTo>
                  <a:pt x="351224" y="1980281"/>
                  <a:pt x="390763" y="1990850"/>
                  <a:pt x="416560" y="1994075"/>
                </a:cubicBezTo>
                <a:cubicBezTo>
                  <a:pt x="453678" y="1998715"/>
                  <a:pt x="491067" y="2000848"/>
                  <a:pt x="528320" y="2004235"/>
                </a:cubicBezTo>
                <a:cubicBezTo>
                  <a:pt x="634889" y="2025549"/>
                  <a:pt x="589544" y="2020836"/>
                  <a:pt x="772160" y="2004235"/>
                </a:cubicBezTo>
                <a:cubicBezTo>
                  <a:pt x="782826" y="2003265"/>
                  <a:pt x="792138" y="1996175"/>
                  <a:pt x="802640" y="1994075"/>
                </a:cubicBezTo>
                <a:cubicBezTo>
                  <a:pt x="843040" y="1985995"/>
                  <a:pt x="924560" y="1973755"/>
                  <a:pt x="924560" y="1973755"/>
                </a:cubicBezTo>
                <a:lnTo>
                  <a:pt x="1198880" y="1983915"/>
                </a:lnTo>
                <a:cubicBezTo>
                  <a:pt x="1236235" y="1985881"/>
                  <a:pt x="1273233" y="1994075"/>
                  <a:pt x="1310640" y="1994075"/>
                </a:cubicBezTo>
                <a:cubicBezTo>
                  <a:pt x="1385224" y="1994075"/>
                  <a:pt x="1459653" y="1987302"/>
                  <a:pt x="1534160" y="1983915"/>
                </a:cubicBezTo>
                <a:cubicBezTo>
                  <a:pt x="1627967" y="1987265"/>
                  <a:pt x="1885845" y="1994595"/>
                  <a:pt x="2001520" y="2004235"/>
                </a:cubicBezTo>
                <a:cubicBezTo>
                  <a:pt x="2022049" y="2005946"/>
                  <a:pt x="2042021" y="2011988"/>
                  <a:pt x="2062480" y="2014395"/>
                </a:cubicBezTo>
                <a:cubicBezTo>
                  <a:pt x="2160734" y="2025954"/>
                  <a:pt x="2258175" y="2029218"/>
                  <a:pt x="2357120" y="2034715"/>
                </a:cubicBezTo>
                <a:cubicBezTo>
                  <a:pt x="2504392" y="2071533"/>
                  <a:pt x="2426085" y="2055035"/>
                  <a:pt x="2743200" y="2055035"/>
                </a:cubicBezTo>
                <a:cubicBezTo>
                  <a:pt x="2781818" y="2055035"/>
                  <a:pt x="2968595" y="2038792"/>
                  <a:pt x="3017520" y="2034715"/>
                </a:cubicBezTo>
                <a:lnTo>
                  <a:pt x="3545840" y="2044875"/>
                </a:lnTo>
                <a:cubicBezTo>
                  <a:pt x="3556543" y="2045264"/>
                  <a:pt x="3565818" y="2052935"/>
                  <a:pt x="3576320" y="2055035"/>
                </a:cubicBezTo>
                <a:cubicBezTo>
                  <a:pt x="3599802" y="2059731"/>
                  <a:pt x="3623733" y="2061808"/>
                  <a:pt x="3647440" y="2065195"/>
                </a:cubicBezTo>
                <a:cubicBezTo>
                  <a:pt x="3725333" y="2058422"/>
                  <a:pt x="3805267" y="2063838"/>
                  <a:pt x="3881120" y="2044875"/>
                </a:cubicBezTo>
                <a:cubicBezTo>
                  <a:pt x="3894667" y="2041488"/>
                  <a:pt x="3907986" y="2037011"/>
                  <a:pt x="3921760" y="2034715"/>
                </a:cubicBezTo>
                <a:cubicBezTo>
                  <a:pt x="4027906" y="2017024"/>
                  <a:pt x="3975043" y="2032416"/>
                  <a:pt x="4074160" y="2014395"/>
                </a:cubicBezTo>
                <a:cubicBezTo>
                  <a:pt x="4087898" y="2011897"/>
                  <a:pt x="4101253" y="2007622"/>
                  <a:pt x="4114800" y="2004235"/>
                </a:cubicBezTo>
                <a:cubicBezTo>
                  <a:pt x="4147001" y="1955933"/>
                  <a:pt x="4131259" y="1985339"/>
                  <a:pt x="4155440" y="1912795"/>
                </a:cubicBezTo>
                <a:lnTo>
                  <a:pt x="4165600" y="1882315"/>
                </a:lnTo>
                <a:cubicBezTo>
                  <a:pt x="4168987" y="1828128"/>
                  <a:pt x="4171749" y="1773899"/>
                  <a:pt x="4175760" y="1719755"/>
                </a:cubicBezTo>
                <a:cubicBezTo>
                  <a:pt x="4184240" y="1605279"/>
                  <a:pt x="4174850" y="1641206"/>
                  <a:pt x="4196080" y="1577515"/>
                </a:cubicBezTo>
                <a:cubicBezTo>
                  <a:pt x="4189540" y="1485950"/>
                  <a:pt x="4196093" y="1462412"/>
                  <a:pt x="4175760" y="1394635"/>
                </a:cubicBezTo>
                <a:cubicBezTo>
                  <a:pt x="4167137" y="1365891"/>
                  <a:pt x="4158452" y="1326527"/>
                  <a:pt x="4135120" y="1303195"/>
                </a:cubicBezTo>
                <a:cubicBezTo>
                  <a:pt x="4126486" y="1294561"/>
                  <a:pt x="4114800" y="1289648"/>
                  <a:pt x="4104640" y="1282875"/>
                </a:cubicBezTo>
                <a:cubicBezTo>
                  <a:pt x="4059195" y="1214708"/>
                  <a:pt x="4112730" y="1281495"/>
                  <a:pt x="4053840" y="1242235"/>
                </a:cubicBezTo>
                <a:cubicBezTo>
                  <a:pt x="4041885" y="1234265"/>
                  <a:pt x="4035315" y="1219725"/>
                  <a:pt x="4023360" y="1211755"/>
                </a:cubicBezTo>
                <a:cubicBezTo>
                  <a:pt x="4014449" y="1205814"/>
                  <a:pt x="4002459" y="1206384"/>
                  <a:pt x="3992880" y="1201595"/>
                </a:cubicBezTo>
                <a:cubicBezTo>
                  <a:pt x="3926398" y="1168354"/>
                  <a:pt x="3999330" y="1195735"/>
                  <a:pt x="3931920" y="1150795"/>
                </a:cubicBezTo>
                <a:cubicBezTo>
                  <a:pt x="3923009" y="1144854"/>
                  <a:pt x="3911600" y="1144022"/>
                  <a:pt x="3901440" y="1140635"/>
                </a:cubicBezTo>
                <a:cubicBezTo>
                  <a:pt x="3850236" y="1089431"/>
                  <a:pt x="3894394" y="1124501"/>
                  <a:pt x="3840480" y="1099995"/>
                </a:cubicBezTo>
                <a:cubicBezTo>
                  <a:pt x="3772400" y="1069050"/>
                  <a:pt x="3779883" y="1063813"/>
                  <a:pt x="3728720" y="1049195"/>
                </a:cubicBezTo>
                <a:cubicBezTo>
                  <a:pt x="3717234" y="1045913"/>
                  <a:pt x="3670998" y="1036183"/>
                  <a:pt x="3657600" y="1028875"/>
                </a:cubicBezTo>
                <a:cubicBezTo>
                  <a:pt x="3629551" y="1013576"/>
                  <a:pt x="3602904" y="995798"/>
                  <a:pt x="3576320" y="978075"/>
                </a:cubicBezTo>
                <a:cubicBezTo>
                  <a:pt x="3566160" y="971302"/>
                  <a:pt x="3556762" y="963216"/>
                  <a:pt x="3545840" y="957755"/>
                </a:cubicBezTo>
                <a:cubicBezTo>
                  <a:pt x="3536261" y="952966"/>
                  <a:pt x="3524939" y="952384"/>
                  <a:pt x="3515360" y="947595"/>
                </a:cubicBezTo>
                <a:cubicBezTo>
                  <a:pt x="3445196" y="912513"/>
                  <a:pt x="3528820" y="938260"/>
                  <a:pt x="3444240" y="917115"/>
                </a:cubicBezTo>
                <a:cubicBezTo>
                  <a:pt x="3434080" y="910342"/>
                  <a:pt x="3421801" y="905985"/>
                  <a:pt x="3413760" y="896795"/>
                </a:cubicBezTo>
                <a:cubicBezTo>
                  <a:pt x="3397678" y="878416"/>
                  <a:pt x="3380843" y="859003"/>
                  <a:pt x="3373120" y="835835"/>
                </a:cubicBezTo>
                <a:lnTo>
                  <a:pt x="3352800" y="774875"/>
                </a:lnTo>
                <a:cubicBezTo>
                  <a:pt x="3349413" y="764715"/>
                  <a:pt x="3345237" y="754785"/>
                  <a:pt x="3342640" y="744395"/>
                </a:cubicBezTo>
                <a:cubicBezTo>
                  <a:pt x="3339253" y="730848"/>
                  <a:pt x="3336316" y="717181"/>
                  <a:pt x="3332480" y="703755"/>
                </a:cubicBezTo>
                <a:cubicBezTo>
                  <a:pt x="3316128" y="646522"/>
                  <a:pt x="3329093" y="700368"/>
                  <a:pt x="3302000" y="632635"/>
                </a:cubicBezTo>
                <a:cubicBezTo>
                  <a:pt x="3294045" y="612748"/>
                  <a:pt x="3288453" y="591995"/>
                  <a:pt x="3281680" y="571675"/>
                </a:cubicBezTo>
                <a:lnTo>
                  <a:pt x="3271520" y="541195"/>
                </a:lnTo>
                <a:cubicBezTo>
                  <a:pt x="3268133" y="531035"/>
                  <a:pt x="3263957" y="521105"/>
                  <a:pt x="3261360" y="510715"/>
                </a:cubicBezTo>
                <a:cubicBezTo>
                  <a:pt x="3257973" y="497168"/>
                  <a:pt x="3255036" y="483501"/>
                  <a:pt x="3251200" y="470075"/>
                </a:cubicBezTo>
                <a:cubicBezTo>
                  <a:pt x="3248258" y="459777"/>
                  <a:pt x="3243858" y="449927"/>
                  <a:pt x="3241040" y="439595"/>
                </a:cubicBezTo>
                <a:cubicBezTo>
                  <a:pt x="3202768" y="299263"/>
                  <a:pt x="3239336" y="414163"/>
                  <a:pt x="3200400" y="297355"/>
                </a:cubicBezTo>
                <a:cubicBezTo>
                  <a:pt x="3191607" y="270975"/>
                  <a:pt x="3182069" y="240372"/>
                  <a:pt x="3169920" y="216075"/>
                </a:cubicBezTo>
                <a:cubicBezTo>
                  <a:pt x="3164459" y="205153"/>
                  <a:pt x="3157417" y="194976"/>
                  <a:pt x="3149600" y="185595"/>
                </a:cubicBezTo>
                <a:cubicBezTo>
                  <a:pt x="3140402" y="174557"/>
                  <a:pt x="3127941" y="166457"/>
                  <a:pt x="3119120" y="155115"/>
                </a:cubicBezTo>
                <a:cubicBezTo>
                  <a:pt x="3062059" y="81751"/>
                  <a:pt x="3106244" y="103410"/>
                  <a:pt x="3048000" y="83995"/>
                </a:cubicBezTo>
                <a:cubicBezTo>
                  <a:pt x="3037840" y="73835"/>
                  <a:pt x="3030080" y="60493"/>
                  <a:pt x="3017520" y="53515"/>
                </a:cubicBezTo>
                <a:cubicBezTo>
                  <a:pt x="2998796" y="43113"/>
                  <a:pt x="2976880" y="39968"/>
                  <a:pt x="2956560" y="33195"/>
                </a:cubicBezTo>
                <a:cubicBezTo>
                  <a:pt x="2845694" y="-3760"/>
                  <a:pt x="2936781" y="23463"/>
                  <a:pt x="2672080" y="12875"/>
                </a:cubicBezTo>
                <a:cubicBezTo>
                  <a:pt x="2592285" y="-7074"/>
                  <a:pt x="2633716" y="-1268"/>
                  <a:pt x="2499360" y="12875"/>
                </a:cubicBezTo>
                <a:cubicBezTo>
                  <a:pt x="2397551" y="23592"/>
                  <a:pt x="2431627" y="21342"/>
                  <a:pt x="2418080" y="2303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511040" y="4470400"/>
            <a:ext cx="4136958" cy="2275840"/>
          </a:xfrm>
          <a:custGeom>
            <a:avLst/>
            <a:gdLst>
              <a:gd name="connsiteX0" fmla="*/ 1615440 w 4136958"/>
              <a:gd name="connsiteY0" fmla="*/ 60960 h 2275840"/>
              <a:gd name="connsiteX1" fmla="*/ 1615440 w 4136958"/>
              <a:gd name="connsiteY1" fmla="*/ 60960 h 2275840"/>
              <a:gd name="connsiteX2" fmla="*/ 1544320 w 4136958"/>
              <a:gd name="connsiteY2" fmla="*/ 10160 h 2275840"/>
              <a:gd name="connsiteX3" fmla="*/ 1513840 w 4136958"/>
              <a:gd name="connsiteY3" fmla="*/ 0 h 2275840"/>
              <a:gd name="connsiteX4" fmla="*/ 1341120 w 4136958"/>
              <a:gd name="connsiteY4" fmla="*/ 10160 h 2275840"/>
              <a:gd name="connsiteX5" fmla="*/ 1300480 w 4136958"/>
              <a:gd name="connsiteY5" fmla="*/ 20320 h 2275840"/>
              <a:gd name="connsiteX6" fmla="*/ 1239520 w 4136958"/>
              <a:gd name="connsiteY6" fmla="*/ 60960 h 2275840"/>
              <a:gd name="connsiteX7" fmla="*/ 1209040 w 4136958"/>
              <a:gd name="connsiteY7" fmla="*/ 121920 h 2275840"/>
              <a:gd name="connsiteX8" fmla="*/ 1178560 w 4136958"/>
              <a:gd name="connsiteY8" fmla="*/ 182880 h 2275840"/>
              <a:gd name="connsiteX9" fmla="*/ 1168400 w 4136958"/>
              <a:gd name="connsiteY9" fmla="*/ 457200 h 2275840"/>
              <a:gd name="connsiteX10" fmla="*/ 1107440 w 4136958"/>
              <a:gd name="connsiteY10" fmla="*/ 579120 h 2275840"/>
              <a:gd name="connsiteX11" fmla="*/ 1087120 w 4136958"/>
              <a:gd name="connsiteY11" fmla="*/ 609600 h 2275840"/>
              <a:gd name="connsiteX12" fmla="*/ 1066800 w 4136958"/>
              <a:gd name="connsiteY12" fmla="*/ 640080 h 2275840"/>
              <a:gd name="connsiteX13" fmla="*/ 1036320 w 4136958"/>
              <a:gd name="connsiteY13" fmla="*/ 670560 h 2275840"/>
              <a:gd name="connsiteX14" fmla="*/ 985520 w 4136958"/>
              <a:gd name="connsiteY14" fmla="*/ 762000 h 2275840"/>
              <a:gd name="connsiteX15" fmla="*/ 965200 w 4136958"/>
              <a:gd name="connsiteY15" fmla="*/ 792480 h 2275840"/>
              <a:gd name="connsiteX16" fmla="*/ 955040 w 4136958"/>
              <a:gd name="connsiteY16" fmla="*/ 822960 h 2275840"/>
              <a:gd name="connsiteX17" fmla="*/ 914400 w 4136958"/>
              <a:gd name="connsiteY17" fmla="*/ 883920 h 2275840"/>
              <a:gd name="connsiteX18" fmla="*/ 894080 w 4136958"/>
              <a:gd name="connsiteY18" fmla="*/ 914400 h 2275840"/>
              <a:gd name="connsiteX19" fmla="*/ 883920 w 4136958"/>
              <a:gd name="connsiteY19" fmla="*/ 944880 h 2275840"/>
              <a:gd name="connsiteX20" fmla="*/ 843280 w 4136958"/>
              <a:gd name="connsiteY20" fmla="*/ 985520 h 2275840"/>
              <a:gd name="connsiteX21" fmla="*/ 822960 w 4136958"/>
              <a:gd name="connsiteY21" fmla="*/ 1016000 h 2275840"/>
              <a:gd name="connsiteX22" fmla="*/ 792480 w 4136958"/>
              <a:gd name="connsiteY22" fmla="*/ 1036320 h 2275840"/>
              <a:gd name="connsiteX23" fmla="*/ 731520 w 4136958"/>
              <a:gd name="connsiteY23" fmla="*/ 1076960 h 2275840"/>
              <a:gd name="connsiteX24" fmla="*/ 640080 w 4136958"/>
              <a:gd name="connsiteY24" fmla="*/ 1178560 h 2275840"/>
              <a:gd name="connsiteX25" fmla="*/ 609600 w 4136958"/>
              <a:gd name="connsiteY25" fmla="*/ 1209040 h 2275840"/>
              <a:gd name="connsiteX26" fmla="*/ 538480 w 4136958"/>
              <a:gd name="connsiteY26" fmla="*/ 1290320 h 2275840"/>
              <a:gd name="connsiteX27" fmla="*/ 457200 w 4136958"/>
              <a:gd name="connsiteY27" fmla="*/ 1381760 h 2275840"/>
              <a:gd name="connsiteX28" fmla="*/ 426720 w 4136958"/>
              <a:gd name="connsiteY28" fmla="*/ 1402080 h 2275840"/>
              <a:gd name="connsiteX29" fmla="*/ 365760 w 4136958"/>
              <a:gd name="connsiteY29" fmla="*/ 1452880 h 2275840"/>
              <a:gd name="connsiteX30" fmla="*/ 345440 w 4136958"/>
              <a:gd name="connsiteY30" fmla="*/ 1483360 h 2275840"/>
              <a:gd name="connsiteX31" fmla="*/ 284480 w 4136958"/>
              <a:gd name="connsiteY31" fmla="*/ 1524000 h 2275840"/>
              <a:gd name="connsiteX32" fmla="*/ 243840 w 4136958"/>
              <a:gd name="connsiteY32" fmla="*/ 1554480 h 2275840"/>
              <a:gd name="connsiteX33" fmla="*/ 182880 w 4136958"/>
              <a:gd name="connsiteY33" fmla="*/ 1605280 h 2275840"/>
              <a:gd name="connsiteX34" fmla="*/ 162560 w 4136958"/>
              <a:gd name="connsiteY34" fmla="*/ 1666240 h 2275840"/>
              <a:gd name="connsiteX35" fmla="*/ 152400 w 4136958"/>
              <a:gd name="connsiteY35" fmla="*/ 1696720 h 2275840"/>
              <a:gd name="connsiteX36" fmla="*/ 111760 w 4136958"/>
              <a:gd name="connsiteY36" fmla="*/ 1788160 h 2275840"/>
              <a:gd name="connsiteX37" fmla="*/ 91440 w 4136958"/>
              <a:gd name="connsiteY37" fmla="*/ 1849120 h 2275840"/>
              <a:gd name="connsiteX38" fmla="*/ 81280 w 4136958"/>
              <a:gd name="connsiteY38" fmla="*/ 1879600 h 2275840"/>
              <a:gd name="connsiteX39" fmla="*/ 20320 w 4136958"/>
              <a:gd name="connsiteY39" fmla="*/ 1971040 h 2275840"/>
              <a:gd name="connsiteX40" fmla="*/ 0 w 4136958"/>
              <a:gd name="connsiteY40" fmla="*/ 2001520 h 2275840"/>
              <a:gd name="connsiteX41" fmla="*/ 10160 w 4136958"/>
              <a:gd name="connsiteY41" fmla="*/ 2092960 h 2275840"/>
              <a:gd name="connsiteX42" fmla="*/ 20320 w 4136958"/>
              <a:gd name="connsiteY42" fmla="*/ 2123440 h 2275840"/>
              <a:gd name="connsiteX43" fmla="*/ 132080 w 4136958"/>
              <a:gd name="connsiteY43" fmla="*/ 2174240 h 2275840"/>
              <a:gd name="connsiteX44" fmla="*/ 193040 w 4136958"/>
              <a:gd name="connsiteY44" fmla="*/ 2194560 h 2275840"/>
              <a:gd name="connsiteX45" fmla="*/ 355600 w 4136958"/>
              <a:gd name="connsiteY45" fmla="*/ 2214880 h 2275840"/>
              <a:gd name="connsiteX46" fmla="*/ 416560 w 4136958"/>
              <a:gd name="connsiteY46" fmla="*/ 2235200 h 2275840"/>
              <a:gd name="connsiteX47" fmla="*/ 447040 w 4136958"/>
              <a:gd name="connsiteY47" fmla="*/ 2245360 h 2275840"/>
              <a:gd name="connsiteX48" fmla="*/ 518160 w 4136958"/>
              <a:gd name="connsiteY48" fmla="*/ 2255520 h 2275840"/>
              <a:gd name="connsiteX49" fmla="*/ 904240 w 4136958"/>
              <a:gd name="connsiteY49" fmla="*/ 2225040 h 2275840"/>
              <a:gd name="connsiteX50" fmla="*/ 1168400 w 4136958"/>
              <a:gd name="connsiteY50" fmla="*/ 2235200 h 2275840"/>
              <a:gd name="connsiteX51" fmla="*/ 1300480 w 4136958"/>
              <a:gd name="connsiteY51" fmla="*/ 2245360 h 2275840"/>
              <a:gd name="connsiteX52" fmla="*/ 1493520 w 4136958"/>
              <a:gd name="connsiteY52" fmla="*/ 2265680 h 2275840"/>
              <a:gd name="connsiteX53" fmla="*/ 1564640 w 4136958"/>
              <a:gd name="connsiteY53" fmla="*/ 2275840 h 2275840"/>
              <a:gd name="connsiteX54" fmla="*/ 1920240 w 4136958"/>
              <a:gd name="connsiteY54" fmla="*/ 2265680 h 2275840"/>
              <a:gd name="connsiteX55" fmla="*/ 1950720 w 4136958"/>
              <a:gd name="connsiteY55" fmla="*/ 2255520 h 2275840"/>
              <a:gd name="connsiteX56" fmla="*/ 2032000 w 4136958"/>
              <a:gd name="connsiteY56" fmla="*/ 2245360 h 2275840"/>
              <a:gd name="connsiteX57" fmla="*/ 2275840 w 4136958"/>
              <a:gd name="connsiteY57" fmla="*/ 2225040 h 2275840"/>
              <a:gd name="connsiteX58" fmla="*/ 2621280 w 4136958"/>
              <a:gd name="connsiteY58" fmla="*/ 2204720 h 2275840"/>
              <a:gd name="connsiteX59" fmla="*/ 2702560 w 4136958"/>
              <a:gd name="connsiteY59" fmla="*/ 2194560 h 2275840"/>
              <a:gd name="connsiteX60" fmla="*/ 2885440 w 4136958"/>
              <a:gd name="connsiteY60" fmla="*/ 2204720 h 2275840"/>
              <a:gd name="connsiteX61" fmla="*/ 3119120 w 4136958"/>
              <a:gd name="connsiteY61" fmla="*/ 2225040 h 2275840"/>
              <a:gd name="connsiteX62" fmla="*/ 3423920 w 4136958"/>
              <a:gd name="connsiteY62" fmla="*/ 2235200 h 2275840"/>
              <a:gd name="connsiteX63" fmla="*/ 3484880 w 4136958"/>
              <a:gd name="connsiteY63" fmla="*/ 2225040 h 2275840"/>
              <a:gd name="connsiteX64" fmla="*/ 3515360 w 4136958"/>
              <a:gd name="connsiteY64" fmla="*/ 2214880 h 2275840"/>
              <a:gd name="connsiteX65" fmla="*/ 3556000 w 4136958"/>
              <a:gd name="connsiteY65" fmla="*/ 2204720 h 2275840"/>
              <a:gd name="connsiteX66" fmla="*/ 3616960 w 4136958"/>
              <a:gd name="connsiteY66" fmla="*/ 2184400 h 2275840"/>
              <a:gd name="connsiteX67" fmla="*/ 3647440 w 4136958"/>
              <a:gd name="connsiteY67" fmla="*/ 2174240 h 2275840"/>
              <a:gd name="connsiteX68" fmla="*/ 3728720 w 4136958"/>
              <a:gd name="connsiteY68" fmla="*/ 2164080 h 2275840"/>
              <a:gd name="connsiteX69" fmla="*/ 3820160 w 4136958"/>
              <a:gd name="connsiteY69" fmla="*/ 2174240 h 2275840"/>
              <a:gd name="connsiteX70" fmla="*/ 3860800 w 4136958"/>
              <a:gd name="connsiteY70" fmla="*/ 2184400 h 2275840"/>
              <a:gd name="connsiteX71" fmla="*/ 3921760 w 4136958"/>
              <a:gd name="connsiteY71" fmla="*/ 2194560 h 2275840"/>
              <a:gd name="connsiteX72" fmla="*/ 4064000 w 4136958"/>
              <a:gd name="connsiteY72" fmla="*/ 2174240 h 2275840"/>
              <a:gd name="connsiteX73" fmla="*/ 4094480 w 4136958"/>
              <a:gd name="connsiteY73" fmla="*/ 2153920 h 2275840"/>
              <a:gd name="connsiteX74" fmla="*/ 4124960 w 4136958"/>
              <a:gd name="connsiteY74" fmla="*/ 2123440 h 2275840"/>
              <a:gd name="connsiteX75" fmla="*/ 4124960 w 4136958"/>
              <a:gd name="connsiteY75" fmla="*/ 2001520 h 2275840"/>
              <a:gd name="connsiteX76" fmla="*/ 4104640 w 4136958"/>
              <a:gd name="connsiteY76" fmla="*/ 1889760 h 2275840"/>
              <a:gd name="connsiteX77" fmla="*/ 4094480 w 4136958"/>
              <a:gd name="connsiteY77" fmla="*/ 1838960 h 2275840"/>
              <a:gd name="connsiteX78" fmla="*/ 4074160 w 4136958"/>
              <a:gd name="connsiteY78" fmla="*/ 1788160 h 2275840"/>
              <a:gd name="connsiteX79" fmla="*/ 4064000 w 4136958"/>
              <a:gd name="connsiteY79" fmla="*/ 1747520 h 2275840"/>
              <a:gd name="connsiteX80" fmla="*/ 4043680 w 4136958"/>
              <a:gd name="connsiteY80" fmla="*/ 1706880 h 2275840"/>
              <a:gd name="connsiteX81" fmla="*/ 4033520 w 4136958"/>
              <a:gd name="connsiteY81" fmla="*/ 1666240 h 2275840"/>
              <a:gd name="connsiteX82" fmla="*/ 4013200 w 4136958"/>
              <a:gd name="connsiteY82" fmla="*/ 1635760 h 2275840"/>
              <a:gd name="connsiteX83" fmla="*/ 4003040 w 4136958"/>
              <a:gd name="connsiteY83" fmla="*/ 1605280 h 2275840"/>
              <a:gd name="connsiteX84" fmla="*/ 3952240 w 4136958"/>
              <a:gd name="connsiteY84" fmla="*/ 1534160 h 2275840"/>
              <a:gd name="connsiteX85" fmla="*/ 3850640 w 4136958"/>
              <a:gd name="connsiteY85" fmla="*/ 1473200 h 2275840"/>
              <a:gd name="connsiteX86" fmla="*/ 3799840 w 4136958"/>
              <a:gd name="connsiteY86" fmla="*/ 1432560 h 2275840"/>
              <a:gd name="connsiteX87" fmla="*/ 3677920 w 4136958"/>
              <a:gd name="connsiteY87" fmla="*/ 1371600 h 2275840"/>
              <a:gd name="connsiteX88" fmla="*/ 3596640 w 4136958"/>
              <a:gd name="connsiteY88" fmla="*/ 1320800 h 2275840"/>
              <a:gd name="connsiteX89" fmla="*/ 3474720 w 4136958"/>
              <a:gd name="connsiteY89" fmla="*/ 1198880 h 2275840"/>
              <a:gd name="connsiteX90" fmla="*/ 3434080 w 4136958"/>
              <a:gd name="connsiteY90" fmla="*/ 1158240 h 2275840"/>
              <a:gd name="connsiteX91" fmla="*/ 3271520 w 4136958"/>
              <a:gd name="connsiteY91" fmla="*/ 1016000 h 2275840"/>
              <a:gd name="connsiteX92" fmla="*/ 3200400 w 4136958"/>
              <a:gd name="connsiteY92" fmla="*/ 944880 h 2275840"/>
              <a:gd name="connsiteX93" fmla="*/ 3159760 w 4136958"/>
              <a:gd name="connsiteY93" fmla="*/ 904240 h 2275840"/>
              <a:gd name="connsiteX94" fmla="*/ 3078480 w 4136958"/>
              <a:gd name="connsiteY94" fmla="*/ 853440 h 2275840"/>
              <a:gd name="connsiteX95" fmla="*/ 3037840 w 4136958"/>
              <a:gd name="connsiteY95" fmla="*/ 833120 h 2275840"/>
              <a:gd name="connsiteX96" fmla="*/ 2926080 w 4136958"/>
              <a:gd name="connsiteY96" fmla="*/ 721360 h 2275840"/>
              <a:gd name="connsiteX97" fmla="*/ 2895600 w 4136958"/>
              <a:gd name="connsiteY97" fmla="*/ 690880 h 2275840"/>
              <a:gd name="connsiteX98" fmla="*/ 2814320 w 4136958"/>
              <a:gd name="connsiteY98" fmla="*/ 629920 h 2275840"/>
              <a:gd name="connsiteX99" fmla="*/ 2773680 w 4136958"/>
              <a:gd name="connsiteY99" fmla="*/ 609600 h 2275840"/>
              <a:gd name="connsiteX100" fmla="*/ 2692400 w 4136958"/>
              <a:gd name="connsiteY100" fmla="*/ 528320 h 2275840"/>
              <a:gd name="connsiteX101" fmla="*/ 2672080 w 4136958"/>
              <a:gd name="connsiteY101" fmla="*/ 497840 h 2275840"/>
              <a:gd name="connsiteX102" fmla="*/ 2590800 w 4136958"/>
              <a:gd name="connsiteY102" fmla="*/ 447040 h 2275840"/>
              <a:gd name="connsiteX103" fmla="*/ 2550160 w 4136958"/>
              <a:gd name="connsiteY103" fmla="*/ 416560 h 2275840"/>
              <a:gd name="connsiteX104" fmla="*/ 2529840 w 4136958"/>
              <a:gd name="connsiteY104" fmla="*/ 386080 h 2275840"/>
              <a:gd name="connsiteX105" fmla="*/ 2499360 w 4136958"/>
              <a:gd name="connsiteY105" fmla="*/ 375920 h 2275840"/>
              <a:gd name="connsiteX106" fmla="*/ 2438400 w 4136958"/>
              <a:gd name="connsiteY106" fmla="*/ 345440 h 2275840"/>
              <a:gd name="connsiteX107" fmla="*/ 2407920 w 4136958"/>
              <a:gd name="connsiteY107" fmla="*/ 335280 h 2275840"/>
              <a:gd name="connsiteX108" fmla="*/ 2367280 w 4136958"/>
              <a:gd name="connsiteY108" fmla="*/ 314960 h 2275840"/>
              <a:gd name="connsiteX109" fmla="*/ 2225040 w 4136958"/>
              <a:gd name="connsiteY109" fmla="*/ 284480 h 2275840"/>
              <a:gd name="connsiteX110" fmla="*/ 2164080 w 4136958"/>
              <a:gd name="connsiteY110" fmla="*/ 264160 h 2275840"/>
              <a:gd name="connsiteX111" fmla="*/ 1960880 w 4136958"/>
              <a:gd name="connsiteY111" fmla="*/ 264160 h 2275840"/>
              <a:gd name="connsiteX112" fmla="*/ 1899920 w 4136958"/>
              <a:gd name="connsiteY112" fmla="*/ 243840 h 2275840"/>
              <a:gd name="connsiteX113" fmla="*/ 1788160 w 4136958"/>
              <a:gd name="connsiteY113" fmla="*/ 233680 h 2275840"/>
              <a:gd name="connsiteX114" fmla="*/ 1747520 w 4136958"/>
              <a:gd name="connsiteY114" fmla="*/ 142240 h 2275840"/>
              <a:gd name="connsiteX115" fmla="*/ 1737360 w 4136958"/>
              <a:gd name="connsiteY115" fmla="*/ 81280 h 2275840"/>
              <a:gd name="connsiteX116" fmla="*/ 1706880 w 4136958"/>
              <a:gd name="connsiteY116" fmla="*/ 60960 h 2275840"/>
              <a:gd name="connsiteX117" fmla="*/ 1615440 w 4136958"/>
              <a:gd name="connsiteY117" fmla="*/ 6096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4136958" h="2275840">
                <a:moveTo>
                  <a:pt x="1615440" y="60960"/>
                </a:moveTo>
                <a:lnTo>
                  <a:pt x="1615440" y="60960"/>
                </a:lnTo>
                <a:cubicBezTo>
                  <a:pt x="1591733" y="44027"/>
                  <a:pt x="1569302" y="25149"/>
                  <a:pt x="1544320" y="10160"/>
                </a:cubicBezTo>
                <a:cubicBezTo>
                  <a:pt x="1535137" y="4650"/>
                  <a:pt x="1524550" y="0"/>
                  <a:pt x="1513840" y="0"/>
                </a:cubicBezTo>
                <a:cubicBezTo>
                  <a:pt x="1456167" y="0"/>
                  <a:pt x="1398693" y="6773"/>
                  <a:pt x="1341120" y="10160"/>
                </a:cubicBezTo>
                <a:cubicBezTo>
                  <a:pt x="1327573" y="13547"/>
                  <a:pt x="1312969" y="14075"/>
                  <a:pt x="1300480" y="20320"/>
                </a:cubicBezTo>
                <a:cubicBezTo>
                  <a:pt x="1278637" y="31242"/>
                  <a:pt x="1239520" y="60960"/>
                  <a:pt x="1239520" y="60960"/>
                </a:cubicBezTo>
                <a:cubicBezTo>
                  <a:pt x="1181286" y="148311"/>
                  <a:pt x="1251104" y="37792"/>
                  <a:pt x="1209040" y="121920"/>
                </a:cubicBezTo>
                <a:cubicBezTo>
                  <a:pt x="1169649" y="200702"/>
                  <a:pt x="1204097" y="106268"/>
                  <a:pt x="1178560" y="182880"/>
                </a:cubicBezTo>
                <a:cubicBezTo>
                  <a:pt x="1175173" y="274320"/>
                  <a:pt x="1176684" y="366073"/>
                  <a:pt x="1168400" y="457200"/>
                </a:cubicBezTo>
                <a:cubicBezTo>
                  <a:pt x="1163972" y="505906"/>
                  <a:pt x="1133036" y="540726"/>
                  <a:pt x="1107440" y="579120"/>
                </a:cubicBezTo>
                <a:lnTo>
                  <a:pt x="1087120" y="609600"/>
                </a:lnTo>
                <a:cubicBezTo>
                  <a:pt x="1080347" y="619760"/>
                  <a:pt x="1075434" y="631446"/>
                  <a:pt x="1066800" y="640080"/>
                </a:cubicBezTo>
                <a:cubicBezTo>
                  <a:pt x="1056640" y="650240"/>
                  <a:pt x="1045141" y="659218"/>
                  <a:pt x="1036320" y="670560"/>
                </a:cubicBezTo>
                <a:cubicBezTo>
                  <a:pt x="946623" y="785885"/>
                  <a:pt x="1022311" y="688419"/>
                  <a:pt x="985520" y="762000"/>
                </a:cubicBezTo>
                <a:cubicBezTo>
                  <a:pt x="980059" y="772922"/>
                  <a:pt x="970661" y="781558"/>
                  <a:pt x="965200" y="792480"/>
                </a:cubicBezTo>
                <a:cubicBezTo>
                  <a:pt x="960411" y="802059"/>
                  <a:pt x="960241" y="813598"/>
                  <a:pt x="955040" y="822960"/>
                </a:cubicBezTo>
                <a:cubicBezTo>
                  <a:pt x="943180" y="844308"/>
                  <a:pt x="927947" y="863600"/>
                  <a:pt x="914400" y="883920"/>
                </a:cubicBezTo>
                <a:cubicBezTo>
                  <a:pt x="907627" y="894080"/>
                  <a:pt x="897941" y="902816"/>
                  <a:pt x="894080" y="914400"/>
                </a:cubicBezTo>
                <a:cubicBezTo>
                  <a:pt x="890693" y="924560"/>
                  <a:pt x="890145" y="936165"/>
                  <a:pt x="883920" y="944880"/>
                </a:cubicBezTo>
                <a:cubicBezTo>
                  <a:pt x="872785" y="960469"/>
                  <a:pt x="855748" y="970974"/>
                  <a:pt x="843280" y="985520"/>
                </a:cubicBezTo>
                <a:cubicBezTo>
                  <a:pt x="835333" y="994791"/>
                  <a:pt x="831594" y="1007366"/>
                  <a:pt x="822960" y="1016000"/>
                </a:cubicBezTo>
                <a:cubicBezTo>
                  <a:pt x="814326" y="1024634"/>
                  <a:pt x="801861" y="1028503"/>
                  <a:pt x="792480" y="1036320"/>
                </a:cubicBezTo>
                <a:cubicBezTo>
                  <a:pt x="741743" y="1078601"/>
                  <a:pt x="785085" y="1059105"/>
                  <a:pt x="731520" y="1076960"/>
                </a:cubicBezTo>
                <a:cubicBezTo>
                  <a:pt x="683798" y="1140589"/>
                  <a:pt x="713014" y="1105626"/>
                  <a:pt x="640080" y="1178560"/>
                </a:cubicBezTo>
                <a:cubicBezTo>
                  <a:pt x="629920" y="1188720"/>
                  <a:pt x="617570" y="1197085"/>
                  <a:pt x="609600" y="1209040"/>
                </a:cubicBezTo>
                <a:cubicBezTo>
                  <a:pt x="562187" y="1280160"/>
                  <a:pt x="589280" y="1256453"/>
                  <a:pt x="538480" y="1290320"/>
                </a:cubicBezTo>
                <a:cubicBezTo>
                  <a:pt x="514048" y="1326967"/>
                  <a:pt x="498957" y="1353922"/>
                  <a:pt x="457200" y="1381760"/>
                </a:cubicBezTo>
                <a:cubicBezTo>
                  <a:pt x="447040" y="1388533"/>
                  <a:pt x="435354" y="1393446"/>
                  <a:pt x="426720" y="1402080"/>
                </a:cubicBezTo>
                <a:cubicBezTo>
                  <a:pt x="371361" y="1457439"/>
                  <a:pt x="423975" y="1433475"/>
                  <a:pt x="365760" y="1452880"/>
                </a:cubicBezTo>
                <a:cubicBezTo>
                  <a:pt x="358987" y="1463040"/>
                  <a:pt x="354630" y="1475319"/>
                  <a:pt x="345440" y="1483360"/>
                </a:cubicBezTo>
                <a:cubicBezTo>
                  <a:pt x="327061" y="1499442"/>
                  <a:pt x="304017" y="1509347"/>
                  <a:pt x="284480" y="1524000"/>
                </a:cubicBezTo>
                <a:cubicBezTo>
                  <a:pt x="270933" y="1534160"/>
                  <a:pt x="256697" y="1543460"/>
                  <a:pt x="243840" y="1554480"/>
                </a:cubicBezTo>
                <a:cubicBezTo>
                  <a:pt x="175390" y="1613152"/>
                  <a:pt x="250246" y="1560369"/>
                  <a:pt x="182880" y="1605280"/>
                </a:cubicBezTo>
                <a:lnTo>
                  <a:pt x="162560" y="1666240"/>
                </a:lnTo>
                <a:cubicBezTo>
                  <a:pt x="159173" y="1676400"/>
                  <a:pt x="158341" y="1687809"/>
                  <a:pt x="152400" y="1696720"/>
                </a:cubicBezTo>
                <a:cubicBezTo>
                  <a:pt x="120199" y="1745022"/>
                  <a:pt x="135941" y="1715616"/>
                  <a:pt x="111760" y="1788160"/>
                </a:cubicBezTo>
                <a:lnTo>
                  <a:pt x="91440" y="1849120"/>
                </a:lnTo>
                <a:cubicBezTo>
                  <a:pt x="88053" y="1859280"/>
                  <a:pt x="87221" y="1870689"/>
                  <a:pt x="81280" y="1879600"/>
                </a:cubicBezTo>
                <a:lnTo>
                  <a:pt x="20320" y="1971040"/>
                </a:lnTo>
                <a:lnTo>
                  <a:pt x="0" y="2001520"/>
                </a:lnTo>
                <a:cubicBezTo>
                  <a:pt x="3387" y="2032000"/>
                  <a:pt x="5118" y="2062710"/>
                  <a:pt x="10160" y="2092960"/>
                </a:cubicBezTo>
                <a:cubicBezTo>
                  <a:pt x="11921" y="2103524"/>
                  <a:pt x="12747" y="2115867"/>
                  <a:pt x="20320" y="2123440"/>
                </a:cubicBezTo>
                <a:cubicBezTo>
                  <a:pt x="71694" y="2174814"/>
                  <a:pt x="74271" y="2158474"/>
                  <a:pt x="132080" y="2174240"/>
                </a:cubicBezTo>
                <a:cubicBezTo>
                  <a:pt x="152744" y="2179876"/>
                  <a:pt x="171912" y="2191039"/>
                  <a:pt x="193040" y="2194560"/>
                </a:cubicBezTo>
                <a:cubicBezTo>
                  <a:pt x="287572" y="2210315"/>
                  <a:pt x="233502" y="2202670"/>
                  <a:pt x="355600" y="2214880"/>
                </a:cubicBezTo>
                <a:lnTo>
                  <a:pt x="416560" y="2235200"/>
                </a:lnTo>
                <a:cubicBezTo>
                  <a:pt x="426720" y="2238587"/>
                  <a:pt x="436438" y="2243845"/>
                  <a:pt x="447040" y="2245360"/>
                </a:cubicBezTo>
                <a:lnTo>
                  <a:pt x="518160" y="2255520"/>
                </a:lnTo>
                <a:cubicBezTo>
                  <a:pt x="836589" y="2232775"/>
                  <a:pt x="708044" y="2244660"/>
                  <a:pt x="904240" y="2225040"/>
                </a:cubicBezTo>
                <a:lnTo>
                  <a:pt x="1168400" y="2235200"/>
                </a:lnTo>
                <a:cubicBezTo>
                  <a:pt x="1212499" y="2237461"/>
                  <a:pt x="1256489" y="2241535"/>
                  <a:pt x="1300480" y="2245360"/>
                </a:cubicBezTo>
                <a:cubicBezTo>
                  <a:pt x="1336544" y="2248496"/>
                  <a:pt x="1454799" y="2260840"/>
                  <a:pt x="1493520" y="2265680"/>
                </a:cubicBezTo>
                <a:cubicBezTo>
                  <a:pt x="1517282" y="2268650"/>
                  <a:pt x="1540933" y="2272453"/>
                  <a:pt x="1564640" y="2275840"/>
                </a:cubicBezTo>
                <a:cubicBezTo>
                  <a:pt x="1683173" y="2272453"/>
                  <a:pt x="1801822" y="2271913"/>
                  <a:pt x="1920240" y="2265680"/>
                </a:cubicBezTo>
                <a:cubicBezTo>
                  <a:pt x="1930935" y="2265117"/>
                  <a:pt x="1940183" y="2257436"/>
                  <a:pt x="1950720" y="2255520"/>
                </a:cubicBezTo>
                <a:cubicBezTo>
                  <a:pt x="1977584" y="2250636"/>
                  <a:pt x="2004846" y="2248218"/>
                  <a:pt x="2032000" y="2245360"/>
                </a:cubicBezTo>
                <a:cubicBezTo>
                  <a:pt x="2108856" y="2237270"/>
                  <a:pt x="2199575" y="2230907"/>
                  <a:pt x="2275840" y="2225040"/>
                </a:cubicBezTo>
                <a:cubicBezTo>
                  <a:pt x="2442223" y="2197309"/>
                  <a:pt x="2261737" y="2224695"/>
                  <a:pt x="2621280" y="2204720"/>
                </a:cubicBezTo>
                <a:cubicBezTo>
                  <a:pt x="2648542" y="2203205"/>
                  <a:pt x="2675467" y="2197947"/>
                  <a:pt x="2702560" y="2194560"/>
                </a:cubicBezTo>
                <a:lnTo>
                  <a:pt x="2885440" y="2204720"/>
                </a:lnTo>
                <a:cubicBezTo>
                  <a:pt x="2963419" y="2210426"/>
                  <a:pt x="3040976" y="2222435"/>
                  <a:pt x="3119120" y="2225040"/>
                </a:cubicBezTo>
                <a:lnTo>
                  <a:pt x="3423920" y="2235200"/>
                </a:lnTo>
                <a:cubicBezTo>
                  <a:pt x="3444240" y="2231813"/>
                  <a:pt x="3464770" y="2229509"/>
                  <a:pt x="3484880" y="2225040"/>
                </a:cubicBezTo>
                <a:cubicBezTo>
                  <a:pt x="3495335" y="2222717"/>
                  <a:pt x="3505062" y="2217822"/>
                  <a:pt x="3515360" y="2214880"/>
                </a:cubicBezTo>
                <a:cubicBezTo>
                  <a:pt x="3528786" y="2211044"/>
                  <a:pt x="3542625" y="2208732"/>
                  <a:pt x="3556000" y="2204720"/>
                </a:cubicBezTo>
                <a:cubicBezTo>
                  <a:pt x="3576516" y="2198565"/>
                  <a:pt x="3596640" y="2191173"/>
                  <a:pt x="3616960" y="2184400"/>
                </a:cubicBezTo>
                <a:cubicBezTo>
                  <a:pt x="3627120" y="2181013"/>
                  <a:pt x="3636813" y="2175568"/>
                  <a:pt x="3647440" y="2174240"/>
                </a:cubicBezTo>
                <a:lnTo>
                  <a:pt x="3728720" y="2164080"/>
                </a:lnTo>
                <a:cubicBezTo>
                  <a:pt x="3759200" y="2167467"/>
                  <a:pt x="3789849" y="2169577"/>
                  <a:pt x="3820160" y="2174240"/>
                </a:cubicBezTo>
                <a:cubicBezTo>
                  <a:pt x="3833961" y="2176363"/>
                  <a:pt x="3847108" y="2181662"/>
                  <a:pt x="3860800" y="2184400"/>
                </a:cubicBezTo>
                <a:cubicBezTo>
                  <a:pt x="3881000" y="2188440"/>
                  <a:pt x="3901440" y="2191173"/>
                  <a:pt x="3921760" y="2194560"/>
                </a:cubicBezTo>
                <a:cubicBezTo>
                  <a:pt x="3950313" y="2191964"/>
                  <a:pt x="4024908" y="2193786"/>
                  <a:pt x="4064000" y="2174240"/>
                </a:cubicBezTo>
                <a:cubicBezTo>
                  <a:pt x="4074922" y="2168779"/>
                  <a:pt x="4085099" y="2161737"/>
                  <a:pt x="4094480" y="2153920"/>
                </a:cubicBezTo>
                <a:cubicBezTo>
                  <a:pt x="4105518" y="2144722"/>
                  <a:pt x="4114800" y="2133600"/>
                  <a:pt x="4124960" y="2123440"/>
                </a:cubicBezTo>
                <a:cubicBezTo>
                  <a:pt x="4144646" y="2064383"/>
                  <a:pt x="4136796" y="2102125"/>
                  <a:pt x="4124960" y="2001520"/>
                </a:cubicBezTo>
                <a:cubicBezTo>
                  <a:pt x="4104100" y="1824210"/>
                  <a:pt x="4127110" y="1979641"/>
                  <a:pt x="4104640" y="1889760"/>
                </a:cubicBezTo>
                <a:cubicBezTo>
                  <a:pt x="4100452" y="1873007"/>
                  <a:pt x="4099442" y="1855500"/>
                  <a:pt x="4094480" y="1838960"/>
                </a:cubicBezTo>
                <a:cubicBezTo>
                  <a:pt x="4089239" y="1821491"/>
                  <a:pt x="4079927" y="1805462"/>
                  <a:pt x="4074160" y="1788160"/>
                </a:cubicBezTo>
                <a:cubicBezTo>
                  <a:pt x="4069744" y="1774913"/>
                  <a:pt x="4068903" y="1760595"/>
                  <a:pt x="4064000" y="1747520"/>
                </a:cubicBezTo>
                <a:cubicBezTo>
                  <a:pt x="4058682" y="1733339"/>
                  <a:pt x="4048998" y="1721061"/>
                  <a:pt x="4043680" y="1706880"/>
                </a:cubicBezTo>
                <a:cubicBezTo>
                  <a:pt x="4038777" y="1693805"/>
                  <a:pt x="4039021" y="1679075"/>
                  <a:pt x="4033520" y="1666240"/>
                </a:cubicBezTo>
                <a:cubicBezTo>
                  <a:pt x="4028710" y="1655017"/>
                  <a:pt x="4018661" y="1646682"/>
                  <a:pt x="4013200" y="1635760"/>
                </a:cubicBezTo>
                <a:cubicBezTo>
                  <a:pt x="4008411" y="1626181"/>
                  <a:pt x="4007259" y="1615124"/>
                  <a:pt x="4003040" y="1605280"/>
                </a:cubicBezTo>
                <a:cubicBezTo>
                  <a:pt x="3988228" y="1570719"/>
                  <a:pt x="3982108" y="1557391"/>
                  <a:pt x="3952240" y="1534160"/>
                </a:cubicBezTo>
                <a:cubicBezTo>
                  <a:pt x="3801113" y="1416617"/>
                  <a:pt x="3961227" y="1546925"/>
                  <a:pt x="3850640" y="1473200"/>
                </a:cubicBezTo>
                <a:cubicBezTo>
                  <a:pt x="3832597" y="1461171"/>
                  <a:pt x="3818308" y="1443925"/>
                  <a:pt x="3799840" y="1432560"/>
                </a:cubicBezTo>
                <a:lnTo>
                  <a:pt x="3677920" y="1371600"/>
                </a:lnTo>
                <a:cubicBezTo>
                  <a:pt x="3641009" y="1353145"/>
                  <a:pt x="3628294" y="1349816"/>
                  <a:pt x="3596640" y="1320800"/>
                </a:cubicBezTo>
                <a:lnTo>
                  <a:pt x="3474720" y="1198880"/>
                </a:lnTo>
                <a:cubicBezTo>
                  <a:pt x="3461173" y="1185333"/>
                  <a:pt x="3449406" y="1169735"/>
                  <a:pt x="3434080" y="1158240"/>
                </a:cubicBezTo>
                <a:cubicBezTo>
                  <a:pt x="3322147" y="1074291"/>
                  <a:pt x="3376747" y="1121227"/>
                  <a:pt x="3271520" y="1016000"/>
                </a:cubicBezTo>
                <a:lnTo>
                  <a:pt x="3200400" y="944880"/>
                </a:lnTo>
                <a:cubicBezTo>
                  <a:pt x="3186853" y="931333"/>
                  <a:pt x="3176895" y="912808"/>
                  <a:pt x="3159760" y="904240"/>
                </a:cubicBezTo>
                <a:cubicBezTo>
                  <a:pt x="3056788" y="852754"/>
                  <a:pt x="3183993" y="919386"/>
                  <a:pt x="3078480" y="853440"/>
                </a:cubicBezTo>
                <a:cubicBezTo>
                  <a:pt x="3065637" y="845413"/>
                  <a:pt x="3049562" y="842711"/>
                  <a:pt x="3037840" y="833120"/>
                </a:cubicBezTo>
                <a:lnTo>
                  <a:pt x="2926080" y="721360"/>
                </a:lnTo>
                <a:cubicBezTo>
                  <a:pt x="2915920" y="711200"/>
                  <a:pt x="2908451" y="697306"/>
                  <a:pt x="2895600" y="690880"/>
                </a:cubicBezTo>
                <a:cubicBezTo>
                  <a:pt x="2797229" y="641695"/>
                  <a:pt x="2917019" y="706944"/>
                  <a:pt x="2814320" y="629920"/>
                </a:cubicBezTo>
                <a:cubicBezTo>
                  <a:pt x="2802203" y="620833"/>
                  <a:pt x="2785315" y="619296"/>
                  <a:pt x="2773680" y="609600"/>
                </a:cubicBezTo>
                <a:cubicBezTo>
                  <a:pt x="2744245" y="585071"/>
                  <a:pt x="2713654" y="560201"/>
                  <a:pt x="2692400" y="528320"/>
                </a:cubicBezTo>
                <a:cubicBezTo>
                  <a:pt x="2685627" y="518160"/>
                  <a:pt x="2680714" y="506474"/>
                  <a:pt x="2672080" y="497840"/>
                </a:cubicBezTo>
                <a:cubicBezTo>
                  <a:pt x="2633704" y="459464"/>
                  <a:pt x="2633723" y="473867"/>
                  <a:pt x="2590800" y="447040"/>
                </a:cubicBezTo>
                <a:cubicBezTo>
                  <a:pt x="2576441" y="438065"/>
                  <a:pt x="2562134" y="428534"/>
                  <a:pt x="2550160" y="416560"/>
                </a:cubicBezTo>
                <a:cubicBezTo>
                  <a:pt x="2541526" y="407926"/>
                  <a:pt x="2539375" y="393708"/>
                  <a:pt x="2529840" y="386080"/>
                </a:cubicBezTo>
                <a:cubicBezTo>
                  <a:pt x="2521477" y="379390"/>
                  <a:pt x="2509147" y="380270"/>
                  <a:pt x="2499360" y="375920"/>
                </a:cubicBezTo>
                <a:cubicBezTo>
                  <a:pt x="2478600" y="366693"/>
                  <a:pt x="2459160" y="354667"/>
                  <a:pt x="2438400" y="345440"/>
                </a:cubicBezTo>
                <a:cubicBezTo>
                  <a:pt x="2428613" y="341090"/>
                  <a:pt x="2417764" y="339499"/>
                  <a:pt x="2407920" y="335280"/>
                </a:cubicBezTo>
                <a:cubicBezTo>
                  <a:pt x="2393999" y="329314"/>
                  <a:pt x="2381648" y="319749"/>
                  <a:pt x="2367280" y="314960"/>
                </a:cubicBezTo>
                <a:cubicBezTo>
                  <a:pt x="2247294" y="274965"/>
                  <a:pt x="2327357" y="310059"/>
                  <a:pt x="2225040" y="284480"/>
                </a:cubicBezTo>
                <a:cubicBezTo>
                  <a:pt x="2204260" y="279285"/>
                  <a:pt x="2164080" y="264160"/>
                  <a:pt x="2164080" y="264160"/>
                </a:cubicBezTo>
                <a:cubicBezTo>
                  <a:pt x="2070862" y="275812"/>
                  <a:pt x="2067401" y="281914"/>
                  <a:pt x="1960880" y="264160"/>
                </a:cubicBezTo>
                <a:cubicBezTo>
                  <a:pt x="1939752" y="260639"/>
                  <a:pt x="1921251" y="245779"/>
                  <a:pt x="1899920" y="243840"/>
                </a:cubicBezTo>
                <a:lnTo>
                  <a:pt x="1788160" y="233680"/>
                </a:lnTo>
                <a:cubicBezTo>
                  <a:pt x="1765149" y="199164"/>
                  <a:pt x="1755580" y="190603"/>
                  <a:pt x="1747520" y="142240"/>
                </a:cubicBezTo>
                <a:cubicBezTo>
                  <a:pt x="1744133" y="121920"/>
                  <a:pt x="1746573" y="99705"/>
                  <a:pt x="1737360" y="81280"/>
                </a:cubicBezTo>
                <a:cubicBezTo>
                  <a:pt x="1731899" y="70358"/>
                  <a:pt x="1718925" y="62967"/>
                  <a:pt x="1706880" y="60960"/>
                </a:cubicBezTo>
                <a:cubicBezTo>
                  <a:pt x="1676815" y="55949"/>
                  <a:pt x="1630680" y="60960"/>
                  <a:pt x="1615440" y="609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3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3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32431 L -3.61111E-6 -1.1982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98573" y="1970119"/>
            <a:ext cx="7933922" cy="4699286"/>
            <a:chOff x="598573" y="1970119"/>
            <a:chExt cx="7933922" cy="4699286"/>
          </a:xfrm>
        </p:grpSpPr>
        <p:pic>
          <p:nvPicPr>
            <p:cNvPr id="2054" name="Picture 6" title="split automaton AT@V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573" y="1970119"/>
              <a:ext cx="7933922" cy="4699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11"/>
            <p:cNvGrpSpPr/>
            <p:nvPr/>
          </p:nvGrpSpPr>
          <p:grpSpPr>
            <a:xfrm>
              <a:off x="1221897" y="5000878"/>
              <a:ext cx="6611193" cy="1076241"/>
              <a:chOff x="1221897" y="5000878"/>
              <a:chExt cx="6611193" cy="1076241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1221897" y="5000878"/>
                <a:ext cx="1076241" cy="1076241"/>
              </a:xfrm>
              <a:custGeom>
                <a:avLst/>
                <a:gdLst>
                  <a:gd name="connsiteX0" fmla="*/ 736376 w 1076241"/>
                  <a:gd name="connsiteY0" fmla="*/ 113288 h 1076241"/>
                  <a:gd name="connsiteX1" fmla="*/ 736376 w 1076241"/>
                  <a:gd name="connsiteY1" fmla="*/ 113288 h 1076241"/>
                  <a:gd name="connsiteX2" fmla="*/ 631179 w 1076241"/>
                  <a:gd name="connsiteY2" fmla="*/ 283221 h 1076241"/>
                  <a:gd name="connsiteX3" fmla="*/ 582627 w 1076241"/>
                  <a:gd name="connsiteY3" fmla="*/ 315589 h 1076241"/>
                  <a:gd name="connsiteX4" fmla="*/ 550259 w 1076241"/>
                  <a:gd name="connsiteY4" fmla="*/ 347957 h 1076241"/>
                  <a:gd name="connsiteX5" fmla="*/ 517891 w 1076241"/>
                  <a:gd name="connsiteY5" fmla="*/ 372234 h 1076241"/>
                  <a:gd name="connsiteX6" fmla="*/ 485522 w 1076241"/>
                  <a:gd name="connsiteY6" fmla="*/ 404602 h 1076241"/>
                  <a:gd name="connsiteX7" fmla="*/ 453154 w 1076241"/>
                  <a:gd name="connsiteY7" fmla="*/ 428878 h 1076241"/>
                  <a:gd name="connsiteX8" fmla="*/ 315590 w 1076241"/>
                  <a:gd name="connsiteY8" fmla="*/ 534074 h 1076241"/>
                  <a:gd name="connsiteX9" fmla="*/ 275130 w 1076241"/>
                  <a:gd name="connsiteY9" fmla="*/ 550258 h 1076241"/>
                  <a:gd name="connsiteX10" fmla="*/ 250853 w 1076241"/>
                  <a:gd name="connsiteY10" fmla="*/ 582626 h 1076241"/>
                  <a:gd name="connsiteX11" fmla="*/ 234669 w 1076241"/>
                  <a:gd name="connsiteY11" fmla="*/ 606903 h 1076241"/>
                  <a:gd name="connsiteX12" fmla="*/ 210393 w 1076241"/>
                  <a:gd name="connsiteY12" fmla="*/ 623087 h 1076241"/>
                  <a:gd name="connsiteX13" fmla="*/ 186117 w 1076241"/>
                  <a:gd name="connsiteY13" fmla="*/ 647363 h 1076241"/>
                  <a:gd name="connsiteX14" fmla="*/ 153749 w 1076241"/>
                  <a:gd name="connsiteY14" fmla="*/ 655455 h 1076241"/>
                  <a:gd name="connsiteX15" fmla="*/ 121381 w 1076241"/>
                  <a:gd name="connsiteY15" fmla="*/ 679731 h 1076241"/>
                  <a:gd name="connsiteX16" fmla="*/ 113289 w 1076241"/>
                  <a:gd name="connsiteY16" fmla="*/ 712099 h 1076241"/>
                  <a:gd name="connsiteX17" fmla="*/ 97105 w 1076241"/>
                  <a:gd name="connsiteY17" fmla="*/ 744467 h 1076241"/>
                  <a:gd name="connsiteX18" fmla="*/ 72829 w 1076241"/>
                  <a:gd name="connsiteY18" fmla="*/ 801111 h 1076241"/>
                  <a:gd name="connsiteX19" fmla="*/ 56645 w 1076241"/>
                  <a:gd name="connsiteY19" fmla="*/ 825387 h 1076241"/>
                  <a:gd name="connsiteX20" fmla="*/ 40461 w 1076241"/>
                  <a:gd name="connsiteY20" fmla="*/ 865848 h 1076241"/>
                  <a:gd name="connsiteX21" fmla="*/ 32368 w 1076241"/>
                  <a:gd name="connsiteY21" fmla="*/ 890124 h 1076241"/>
                  <a:gd name="connsiteX22" fmla="*/ 0 w 1076241"/>
                  <a:gd name="connsiteY22" fmla="*/ 938676 h 1076241"/>
                  <a:gd name="connsiteX23" fmla="*/ 8092 w 1076241"/>
                  <a:gd name="connsiteY23" fmla="*/ 979136 h 1076241"/>
                  <a:gd name="connsiteX24" fmla="*/ 16184 w 1076241"/>
                  <a:gd name="connsiteY24" fmla="*/ 1003412 h 1076241"/>
                  <a:gd name="connsiteX25" fmla="*/ 113289 w 1076241"/>
                  <a:gd name="connsiteY25" fmla="*/ 1051964 h 1076241"/>
                  <a:gd name="connsiteX26" fmla="*/ 145657 w 1076241"/>
                  <a:gd name="connsiteY26" fmla="*/ 1060057 h 1076241"/>
                  <a:gd name="connsiteX27" fmla="*/ 194209 w 1076241"/>
                  <a:gd name="connsiteY27" fmla="*/ 1076241 h 1076241"/>
                  <a:gd name="connsiteX28" fmla="*/ 307498 w 1076241"/>
                  <a:gd name="connsiteY28" fmla="*/ 1068149 h 1076241"/>
                  <a:gd name="connsiteX29" fmla="*/ 331774 w 1076241"/>
                  <a:gd name="connsiteY29" fmla="*/ 1060057 h 1076241"/>
                  <a:gd name="connsiteX30" fmla="*/ 364142 w 1076241"/>
                  <a:gd name="connsiteY30" fmla="*/ 1051964 h 1076241"/>
                  <a:gd name="connsiteX31" fmla="*/ 412694 w 1076241"/>
                  <a:gd name="connsiteY31" fmla="*/ 1019596 h 1076241"/>
                  <a:gd name="connsiteX32" fmla="*/ 436970 w 1076241"/>
                  <a:gd name="connsiteY32" fmla="*/ 1003412 h 1076241"/>
                  <a:gd name="connsiteX33" fmla="*/ 477430 w 1076241"/>
                  <a:gd name="connsiteY33" fmla="*/ 954860 h 1076241"/>
                  <a:gd name="connsiteX34" fmla="*/ 509799 w 1076241"/>
                  <a:gd name="connsiteY34" fmla="*/ 906308 h 1076241"/>
                  <a:gd name="connsiteX35" fmla="*/ 542167 w 1076241"/>
                  <a:gd name="connsiteY35" fmla="*/ 857756 h 1076241"/>
                  <a:gd name="connsiteX36" fmla="*/ 574535 w 1076241"/>
                  <a:gd name="connsiteY36" fmla="*/ 809203 h 1076241"/>
                  <a:gd name="connsiteX37" fmla="*/ 614995 w 1076241"/>
                  <a:gd name="connsiteY37" fmla="*/ 736375 h 1076241"/>
                  <a:gd name="connsiteX38" fmla="*/ 679731 w 1076241"/>
                  <a:gd name="connsiteY38" fmla="*/ 679731 h 1076241"/>
                  <a:gd name="connsiteX39" fmla="*/ 704007 w 1076241"/>
                  <a:gd name="connsiteY39" fmla="*/ 663547 h 1076241"/>
                  <a:gd name="connsiteX40" fmla="*/ 728284 w 1076241"/>
                  <a:gd name="connsiteY40" fmla="*/ 647363 h 1076241"/>
                  <a:gd name="connsiteX41" fmla="*/ 776836 w 1076241"/>
                  <a:gd name="connsiteY41" fmla="*/ 574534 h 1076241"/>
                  <a:gd name="connsiteX42" fmla="*/ 793020 w 1076241"/>
                  <a:gd name="connsiteY42" fmla="*/ 550258 h 1076241"/>
                  <a:gd name="connsiteX43" fmla="*/ 809204 w 1076241"/>
                  <a:gd name="connsiteY43" fmla="*/ 525982 h 1076241"/>
                  <a:gd name="connsiteX44" fmla="*/ 857756 w 1076241"/>
                  <a:gd name="connsiteY44" fmla="*/ 485522 h 1076241"/>
                  <a:gd name="connsiteX45" fmla="*/ 898216 w 1076241"/>
                  <a:gd name="connsiteY45" fmla="*/ 436970 h 1076241"/>
                  <a:gd name="connsiteX46" fmla="*/ 922492 w 1076241"/>
                  <a:gd name="connsiteY46" fmla="*/ 420786 h 1076241"/>
                  <a:gd name="connsiteX47" fmla="*/ 954861 w 1076241"/>
                  <a:gd name="connsiteY47" fmla="*/ 372234 h 1076241"/>
                  <a:gd name="connsiteX48" fmla="*/ 962953 w 1076241"/>
                  <a:gd name="connsiteY48" fmla="*/ 347957 h 1076241"/>
                  <a:gd name="connsiteX49" fmla="*/ 1011505 w 1076241"/>
                  <a:gd name="connsiteY49" fmla="*/ 307497 h 1076241"/>
                  <a:gd name="connsiteX50" fmla="*/ 1060057 w 1076241"/>
                  <a:gd name="connsiteY50" fmla="*/ 234669 h 1076241"/>
                  <a:gd name="connsiteX51" fmla="*/ 1076241 w 1076241"/>
                  <a:gd name="connsiteY51" fmla="*/ 210393 h 1076241"/>
                  <a:gd name="connsiteX52" fmla="*/ 1068149 w 1076241"/>
                  <a:gd name="connsiteY52" fmla="*/ 105196 h 1076241"/>
                  <a:gd name="connsiteX53" fmla="*/ 1035781 w 1076241"/>
                  <a:gd name="connsiteY53" fmla="*/ 56644 h 1076241"/>
                  <a:gd name="connsiteX54" fmla="*/ 1003413 w 1076241"/>
                  <a:gd name="connsiteY54" fmla="*/ 24276 h 1076241"/>
                  <a:gd name="connsiteX55" fmla="*/ 906308 w 1076241"/>
                  <a:gd name="connsiteY55" fmla="*/ 0 h 1076241"/>
                  <a:gd name="connsiteX56" fmla="*/ 793020 w 1076241"/>
                  <a:gd name="connsiteY56" fmla="*/ 8092 h 1076241"/>
                  <a:gd name="connsiteX57" fmla="*/ 768744 w 1076241"/>
                  <a:gd name="connsiteY57" fmla="*/ 32368 h 1076241"/>
                  <a:gd name="connsiteX58" fmla="*/ 736376 w 1076241"/>
                  <a:gd name="connsiteY58" fmla="*/ 105196 h 1076241"/>
                  <a:gd name="connsiteX59" fmla="*/ 736376 w 1076241"/>
                  <a:gd name="connsiteY59" fmla="*/ 113288 h 107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076241" h="1076241">
                    <a:moveTo>
                      <a:pt x="736376" y="113288"/>
                    </a:moveTo>
                    <a:lnTo>
                      <a:pt x="736376" y="113288"/>
                    </a:lnTo>
                    <a:cubicBezTo>
                      <a:pt x="698349" y="196947"/>
                      <a:pt x="698546" y="215854"/>
                      <a:pt x="631179" y="283221"/>
                    </a:cubicBezTo>
                    <a:cubicBezTo>
                      <a:pt x="617425" y="296975"/>
                      <a:pt x="597815" y="303438"/>
                      <a:pt x="582627" y="315589"/>
                    </a:cubicBezTo>
                    <a:cubicBezTo>
                      <a:pt x="570712" y="325121"/>
                      <a:pt x="561742" y="337909"/>
                      <a:pt x="550259" y="347957"/>
                    </a:cubicBezTo>
                    <a:cubicBezTo>
                      <a:pt x="540109" y="356838"/>
                      <a:pt x="528041" y="363353"/>
                      <a:pt x="517891" y="372234"/>
                    </a:cubicBezTo>
                    <a:cubicBezTo>
                      <a:pt x="506408" y="382282"/>
                      <a:pt x="497005" y="394554"/>
                      <a:pt x="485522" y="404602"/>
                    </a:cubicBezTo>
                    <a:cubicBezTo>
                      <a:pt x="475372" y="413483"/>
                      <a:pt x="463621" y="420373"/>
                      <a:pt x="453154" y="428878"/>
                    </a:cubicBezTo>
                    <a:cubicBezTo>
                      <a:pt x="402344" y="470161"/>
                      <a:pt x="370388" y="506675"/>
                      <a:pt x="315590" y="534074"/>
                    </a:cubicBezTo>
                    <a:cubicBezTo>
                      <a:pt x="302598" y="540570"/>
                      <a:pt x="288617" y="544863"/>
                      <a:pt x="275130" y="550258"/>
                    </a:cubicBezTo>
                    <a:cubicBezTo>
                      <a:pt x="267038" y="561047"/>
                      <a:pt x="258692" y="571651"/>
                      <a:pt x="250853" y="582626"/>
                    </a:cubicBezTo>
                    <a:cubicBezTo>
                      <a:pt x="245200" y="590540"/>
                      <a:pt x="241546" y="600026"/>
                      <a:pt x="234669" y="606903"/>
                    </a:cubicBezTo>
                    <a:cubicBezTo>
                      <a:pt x="227792" y="613780"/>
                      <a:pt x="217864" y="616861"/>
                      <a:pt x="210393" y="623087"/>
                    </a:cubicBezTo>
                    <a:cubicBezTo>
                      <a:pt x="201602" y="630413"/>
                      <a:pt x="196053" y="641685"/>
                      <a:pt x="186117" y="647363"/>
                    </a:cubicBezTo>
                    <a:cubicBezTo>
                      <a:pt x="176461" y="652881"/>
                      <a:pt x="164538" y="652758"/>
                      <a:pt x="153749" y="655455"/>
                    </a:cubicBezTo>
                    <a:cubicBezTo>
                      <a:pt x="142960" y="663547"/>
                      <a:pt x="129220" y="668756"/>
                      <a:pt x="121381" y="679731"/>
                    </a:cubicBezTo>
                    <a:cubicBezTo>
                      <a:pt x="114917" y="688781"/>
                      <a:pt x="117194" y="701686"/>
                      <a:pt x="113289" y="712099"/>
                    </a:cubicBezTo>
                    <a:cubicBezTo>
                      <a:pt x="109053" y="723394"/>
                      <a:pt x="101857" y="733379"/>
                      <a:pt x="97105" y="744467"/>
                    </a:cubicBezTo>
                    <a:cubicBezTo>
                      <a:pt x="77651" y="789859"/>
                      <a:pt x="103501" y="747435"/>
                      <a:pt x="72829" y="801111"/>
                    </a:cubicBezTo>
                    <a:cubicBezTo>
                      <a:pt x="68004" y="809555"/>
                      <a:pt x="60994" y="816688"/>
                      <a:pt x="56645" y="825387"/>
                    </a:cubicBezTo>
                    <a:cubicBezTo>
                      <a:pt x="50149" y="838379"/>
                      <a:pt x="45561" y="852247"/>
                      <a:pt x="40461" y="865848"/>
                    </a:cubicBezTo>
                    <a:cubicBezTo>
                      <a:pt x="37466" y="873835"/>
                      <a:pt x="36511" y="882668"/>
                      <a:pt x="32368" y="890124"/>
                    </a:cubicBezTo>
                    <a:cubicBezTo>
                      <a:pt x="22922" y="907127"/>
                      <a:pt x="0" y="938676"/>
                      <a:pt x="0" y="938676"/>
                    </a:cubicBezTo>
                    <a:cubicBezTo>
                      <a:pt x="2697" y="952163"/>
                      <a:pt x="4756" y="965793"/>
                      <a:pt x="8092" y="979136"/>
                    </a:cubicBezTo>
                    <a:cubicBezTo>
                      <a:pt x="10161" y="987411"/>
                      <a:pt x="10153" y="997381"/>
                      <a:pt x="16184" y="1003412"/>
                    </a:cubicBezTo>
                    <a:cubicBezTo>
                      <a:pt x="42556" y="1029784"/>
                      <a:pt x="78187" y="1043187"/>
                      <a:pt x="113289" y="1051964"/>
                    </a:cubicBezTo>
                    <a:cubicBezTo>
                      <a:pt x="124078" y="1054662"/>
                      <a:pt x="135005" y="1056861"/>
                      <a:pt x="145657" y="1060057"/>
                    </a:cubicBezTo>
                    <a:cubicBezTo>
                      <a:pt x="161997" y="1064959"/>
                      <a:pt x="194209" y="1076241"/>
                      <a:pt x="194209" y="1076241"/>
                    </a:cubicBezTo>
                    <a:cubicBezTo>
                      <a:pt x="231972" y="1073544"/>
                      <a:pt x="269898" y="1072572"/>
                      <a:pt x="307498" y="1068149"/>
                    </a:cubicBezTo>
                    <a:cubicBezTo>
                      <a:pt x="315969" y="1067152"/>
                      <a:pt x="323573" y="1062400"/>
                      <a:pt x="331774" y="1060057"/>
                    </a:cubicBezTo>
                    <a:cubicBezTo>
                      <a:pt x="342468" y="1057002"/>
                      <a:pt x="353353" y="1054662"/>
                      <a:pt x="364142" y="1051964"/>
                    </a:cubicBezTo>
                    <a:lnTo>
                      <a:pt x="412694" y="1019596"/>
                    </a:lnTo>
                    <a:lnTo>
                      <a:pt x="436970" y="1003412"/>
                    </a:lnTo>
                    <a:cubicBezTo>
                      <a:pt x="494795" y="916674"/>
                      <a:pt x="404748" y="1048307"/>
                      <a:pt x="477430" y="954860"/>
                    </a:cubicBezTo>
                    <a:cubicBezTo>
                      <a:pt x="489372" y="939506"/>
                      <a:pt x="499009" y="922492"/>
                      <a:pt x="509799" y="906308"/>
                    </a:cubicBezTo>
                    <a:lnTo>
                      <a:pt x="542167" y="857756"/>
                    </a:lnTo>
                    <a:lnTo>
                      <a:pt x="574535" y="809203"/>
                    </a:lnTo>
                    <a:cubicBezTo>
                      <a:pt x="588778" y="766474"/>
                      <a:pt x="577896" y="792024"/>
                      <a:pt x="614995" y="736375"/>
                    </a:cubicBezTo>
                    <a:cubicBezTo>
                      <a:pt x="641968" y="695915"/>
                      <a:pt x="623087" y="717494"/>
                      <a:pt x="679731" y="679731"/>
                    </a:cubicBezTo>
                    <a:lnTo>
                      <a:pt x="704007" y="663547"/>
                    </a:lnTo>
                    <a:lnTo>
                      <a:pt x="728284" y="647363"/>
                    </a:lnTo>
                    <a:lnTo>
                      <a:pt x="776836" y="574534"/>
                    </a:lnTo>
                    <a:lnTo>
                      <a:pt x="793020" y="550258"/>
                    </a:lnTo>
                    <a:cubicBezTo>
                      <a:pt x="798415" y="542166"/>
                      <a:pt x="802327" y="532859"/>
                      <a:pt x="809204" y="525982"/>
                    </a:cubicBezTo>
                    <a:cubicBezTo>
                      <a:pt x="880127" y="455059"/>
                      <a:pt x="790160" y="541852"/>
                      <a:pt x="857756" y="485522"/>
                    </a:cubicBezTo>
                    <a:cubicBezTo>
                      <a:pt x="937296" y="419239"/>
                      <a:pt x="834563" y="500623"/>
                      <a:pt x="898216" y="436970"/>
                    </a:cubicBezTo>
                    <a:cubicBezTo>
                      <a:pt x="905093" y="430093"/>
                      <a:pt x="914400" y="426181"/>
                      <a:pt x="922492" y="420786"/>
                    </a:cubicBezTo>
                    <a:cubicBezTo>
                      <a:pt x="933282" y="404602"/>
                      <a:pt x="948710" y="390687"/>
                      <a:pt x="954861" y="372234"/>
                    </a:cubicBezTo>
                    <a:cubicBezTo>
                      <a:pt x="957558" y="364142"/>
                      <a:pt x="958221" y="355054"/>
                      <a:pt x="962953" y="347957"/>
                    </a:cubicBezTo>
                    <a:cubicBezTo>
                      <a:pt x="975414" y="329266"/>
                      <a:pt x="993592" y="319439"/>
                      <a:pt x="1011505" y="307497"/>
                    </a:cubicBezTo>
                    <a:lnTo>
                      <a:pt x="1060057" y="234669"/>
                    </a:lnTo>
                    <a:lnTo>
                      <a:pt x="1076241" y="210393"/>
                    </a:lnTo>
                    <a:cubicBezTo>
                      <a:pt x="1073544" y="175327"/>
                      <a:pt x="1077099" y="139207"/>
                      <a:pt x="1068149" y="105196"/>
                    </a:cubicBezTo>
                    <a:cubicBezTo>
                      <a:pt x="1063199" y="86386"/>
                      <a:pt x="1049535" y="70398"/>
                      <a:pt x="1035781" y="56644"/>
                    </a:cubicBezTo>
                    <a:cubicBezTo>
                      <a:pt x="1024992" y="45855"/>
                      <a:pt x="1016497" y="32126"/>
                      <a:pt x="1003413" y="24276"/>
                    </a:cubicBezTo>
                    <a:cubicBezTo>
                      <a:pt x="978752" y="9479"/>
                      <a:pt x="933739" y="4572"/>
                      <a:pt x="906308" y="0"/>
                    </a:cubicBezTo>
                    <a:cubicBezTo>
                      <a:pt x="868545" y="2697"/>
                      <a:pt x="829872" y="-579"/>
                      <a:pt x="793020" y="8092"/>
                    </a:cubicBezTo>
                    <a:cubicBezTo>
                      <a:pt x="781880" y="10713"/>
                      <a:pt x="776070" y="23577"/>
                      <a:pt x="768744" y="32368"/>
                    </a:cubicBezTo>
                    <a:cubicBezTo>
                      <a:pt x="754077" y="49969"/>
                      <a:pt x="736376" y="84025"/>
                      <a:pt x="736376" y="105196"/>
                    </a:cubicBezTo>
                    <a:lnTo>
                      <a:pt x="736376" y="1132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7007703" y="5114166"/>
                <a:ext cx="825387" cy="906308"/>
              </a:xfrm>
              <a:custGeom>
                <a:avLst/>
                <a:gdLst>
                  <a:gd name="connsiteX0" fmla="*/ 267037 w 825387"/>
                  <a:gd name="connsiteY0" fmla="*/ 574535 h 906308"/>
                  <a:gd name="connsiteX1" fmla="*/ 267037 w 825387"/>
                  <a:gd name="connsiteY1" fmla="*/ 574535 h 906308"/>
                  <a:gd name="connsiteX2" fmla="*/ 323681 w 825387"/>
                  <a:gd name="connsiteY2" fmla="*/ 655455 h 906308"/>
                  <a:gd name="connsiteX3" fmla="*/ 339865 w 825387"/>
                  <a:gd name="connsiteY3" fmla="*/ 679731 h 906308"/>
                  <a:gd name="connsiteX4" fmla="*/ 388417 w 825387"/>
                  <a:gd name="connsiteY4" fmla="*/ 776836 h 906308"/>
                  <a:gd name="connsiteX5" fmla="*/ 428878 w 825387"/>
                  <a:gd name="connsiteY5" fmla="*/ 817296 h 906308"/>
                  <a:gd name="connsiteX6" fmla="*/ 453154 w 825387"/>
                  <a:gd name="connsiteY6" fmla="*/ 841572 h 906308"/>
                  <a:gd name="connsiteX7" fmla="*/ 501706 w 825387"/>
                  <a:gd name="connsiteY7" fmla="*/ 873940 h 906308"/>
                  <a:gd name="connsiteX8" fmla="*/ 525982 w 825387"/>
                  <a:gd name="connsiteY8" fmla="*/ 890124 h 906308"/>
                  <a:gd name="connsiteX9" fmla="*/ 582626 w 825387"/>
                  <a:gd name="connsiteY9" fmla="*/ 906308 h 906308"/>
                  <a:gd name="connsiteX10" fmla="*/ 704007 w 825387"/>
                  <a:gd name="connsiteY10" fmla="*/ 898216 h 906308"/>
                  <a:gd name="connsiteX11" fmla="*/ 752559 w 825387"/>
                  <a:gd name="connsiteY11" fmla="*/ 873940 h 906308"/>
                  <a:gd name="connsiteX12" fmla="*/ 801111 w 825387"/>
                  <a:gd name="connsiteY12" fmla="*/ 849664 h 906308"/>
                  <a:gd name="connsiteX13" fmla="*/ 809203 w 825387"/>
                  <a:gd name="connsiteY13" fmla="*/ 817296 h 906308"/>
                  <a:gd name="connsiteX14" fmla="*/ 825387 w 825387"/>
                  <a:gd name="connsiteY14" fmla="*/ 768744 h 906308"/>
                  <a:gd name="connsiteX15" fmla="*/ 817295 w 825387"/>
                  <a:gd name="connsiteY15" fmla="*/ 687823 h 906308"/>
                  <a:gd name="connsiteX16" fmla="*/ 768743 w 825387"/>
                  <a:gd name="connsiteY16" fmla="*/ 598811 h 906308"/>
                  <a:gd name="connsiteX17" fmla="*/ 752559 w 825387"/>
                  <a:gd name="connsiteY17" fmla="*/ 566443 h 906308"/>
                  <a:gd name="connsiteX18" fmla="*/ 736375 w 825387"/>
                  <a:gd name="connsiteY18" fmla="*/ 542167 h 906308"/>
                  <a:gd name="connsiteX19" fmla="*/ 704007 w 825387"/>
                  <a:gd name="connsiteY19" fmla="*/ 461246 h 906308"/>
                  <a:gd name="connsiteX20" fmla="*/ 687823 w 825387"/>
                  <a:gd name="connsiteY20" fmla="*/ 428878 h 906308"/>
                  <a:gd name="connsiteX21" fmla="*/ 679731 w 825387"/>
                  <a:gd name="connsiteY21" fmla="*/ 404602 h 906308"/>
                  <a:gd name="connsiteX22" fmla="*/ 655455 w 825387"/>
                  <a:gd name="connsiteY22" fmla="*/ 372234 h 906308"/>
                  <a:gd name="connsiteX23" fmla="*/ 639270 w 825387"/>
                  <a:gd name="connsiteY23" fmla="*/ 339866 h 906308"/>
                  <a:gd name="connsiteX24" fmla="*/ 614994 w 825387"/>
                  <a:gd name="connsiteY24" fmla="*/ 315590 h 906308"/>
                  <a:gd name="connsiteX25" fmla="*/ 590718 w 825387"/>
                  <a:gd name="connsiteY25" fmla="*/ 283222 h 906308"/>
                  <a:gd name="connsiteX26" fmla="*/ 550258 w 825387"/>
                  <a:gd name="connsiteY26" fmla="*/ 234669 h 906308"/>
                  <a:gd name="connsiteX27" fmla="*/ 525982 w 825387"/>
                  <a:gd name="connsiteY27" fmla="*/ 202301 h 906308"/>
                  <a:gd name="connsiteX28" fmla="*/ 509798 w 825387"/>
                  <a:gd name="connsiteY28" fmla="*/ 169933 h 906308"/>
                  <a:gd name="connsiteX29" fmla="*/ 493614 w 825387"/>
                  <a:gd name="connsiteY29" fmla="*/ 145657 h 906308"/>
                  <a:gd name="connsiteX30" fmla="*/ 461246 w 825387"/>
                  <a:gd name="connsiteY30" fmla="*/ 89013 h 906308"/>
                  <a:gd name="connsiteX31" fmla="*/ 436970 w 825387"/>
                  <a:gd name="connsiteY31" fmla="*/ 64737 h 906308"/>
                  <a:gd name="connsiteX32" fmla="*/ 388417 w 825387"/>
                  <a:gd name="connsiteY32" fmla="*/ 48553 h 906308"/>
                  <a:gd name="connsiteX33" fmla="*/ 364141 w 825387"/>
                  <a:gd name="connsiteY33" fmla="*/ 32369 h 906308"/>
                  <a:gd name="connsiteX34" fmla="*/ 331773 w 825387"/>
                  <a:gd name="connsiteY34" fmla="*/ 24276 h 906308"/>
                  <a:gd name="connsiteX35" fmla="*/ 275129 w 825387"/>
                  <a:gd name="connsiteY35" fmla="*/ 8092 h 906308"/>
                  <a:gd name="connsiteX36" fmla="*/ 210393 w 825387"/>
                  <a:gd name="connsiteY36" fmla="*/ 0 h 906308"/>
                  <a:gd name="connsiteX37" fmla="*/ 113288 w 825387"/>
                  <a:gd name="connsiteY37" fmla="*/ 8092 h 906308"/>
                  <a:gd name="connsiteX38" fmla="*/ 89012 w 825387"/>
                  <a:gd name="connsiteY38" fmla="*/ 16184 h 906308"/>
                  <a:gd name="connsiteX39" fmla="*/ 16184 w 825387"/>
                  <a:gd name="connsiteY39" fmla="*/ 72829 h 906308"/>
                  <a:gd name="connsiteX40" fmla="*/ 0 w 825387"/>
                  <a:gd name="connsiteY40" fmla="*/ 129473 h 906308"/>
                  <a:gd name="connsiteX41" fmla="*/ 16184 w 825387"/>
                  <a:gd name="connsiteY41" fmla="*/ 186117 h 906308"/>
                  <a:gd name="connsiteX42" fmla="*/ 32368 w 825387"/>
                  <a:gd name="connsiteY42" fmla="*/ 242761 h 906308"/>
                  <a:gd name="connsiteX43" fmla="*/ 48552 w 825387"/>
                  <a:gd name="connsiteY43" fmla="*/ 258946 h 906308"/>
                  <a:gd name="connsiteX44" fmla="*/ 80920 w 825387"/>
                  <a:gd name="connsiteY44" fmla="*/ 307498 h 906308"/>
                  <a:gd name="connsiteX45" fmla="*/ 137564 w 825387"/>
                  <a:gd name="connsiteY45" fmla="*/ 380326 h 906308"/>
                  <a:gd name="connsiteX46" fmla="*/ 153748 w 825387"/>
                  <a:gd name="connsiteY46" fmla="*/ 404602 h 906308"/>
                  <a:gd name="connsiteX47" fmla="*/ 169932 w 825387"/>
                  <a:gd name="connsiteY47" fmla="*/ 428878 h 906308"/>
                  <a:gd name="connsiteX48" fmla="*/ 202301 w 825387"/>
                  <a:gd name="connsiteY48" fmla="*/ 493615 h 906308"/>
                  <a:gd name="connsiteX49" fmla="*/ 242761 w 825387"/>
                  <a:gd name="connsiteY49" fmla="*/ 566443 h 906308"/>
                  <a:gd name="connsiteX50" fmla="*/ 267037 w 825387"/>
                  <a:gd name="connsiteY50" fmla="*/ 574535 h 90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825387" h="906308">
                    <a:moveTo>
                      <a:pt x="267037" y="574535"/>
                    </a:moveTo>
                    <a:lnTo>
                      <a:pt x="267037" y="574535"/>
                    </a:lnTo>
                    <a:lnTo>
                      <a:pt x="323681" y="655455"/>
                    </a:lnTo>
                    <a:cubicBezTo>
                      <a:pt x="329217" y="663451"/>
                      <a:pt x="336790" y="670505"/>
                      <a:pt x="339865" y="679731"/>
                    </a:cubicBezTo>
                    <a:cubicBezTo>
                      <a:pt x="353027" y="719219"/>
                      <a:pt x="357044" y="745464"/>
                      <a:pt x="388417" y="776836"/>
                    </a:cubicBezTo>
                    <a:lnTo>
                      <a:pt x="428878" y="817296"/>
                    </a:lnTo>
                    <a:cubicBezTo>
                      <a:pt x="436970" y="825388"/>
                      <a:pt x="443632" y="835224"/>
                      <a:pt x="453154" y="841572"/>
                    </a:cubicBezTo>
                    <a:lnTo>
                      <a:pt x="501706" y="873940"/>
                    </a:lnTo>
                    <a:cubicBezTo>
                      <a:pt x="509798" y="879335"/>
                      <a:pt x="516756" y="887049"/>
                      <a:pt x="525982" y="890124"/>
                    </a:cubicBezTo>
                    <a:cubicBezTo>
                      <a:pt x="560809" y="901733"/>
                      <a:pt x="541983" y="896147"/>
                      <a:pt x="582626" y="906308"/>
                    </a:cubicBezTo>
                    <a:cubicBezTo>
                      <a:pt x="623086" y="903611"/>
                      <a:pt x="663705" y="902694"/>
                      <a:pt x="704007" y="898216"/>
                    </a:cubicBezTo>
                    <a:cubicBezTo>
                      <a:pt x="730158" y="895310"/>
                      <a:pt x="729568" y="885436"/>
                      <a:pt x="752559" y="873940"/>
                    </a:cubicBezTo>
                    <a:cubicBezTo>
                      <a:pt x="819564" y="840438"/>
                      <a:pt x="731539" y="896045"/>
                      <a:pt x="801111" y="849664"/>
                    </a:cubicBezTo>
                    <a:cubicBezTo>
                      <a:pt x="803808" y="838875"/>
                      <a:pt x="806007" y="827948"/>
                      <a:pt x="809203" y="817296"/>
                    </a:cubicBezTo>
                    <a:cubicBezTo>
                      <a:pt x="814105" y="800956"/>
                      <a:pt x="825387" y="768744"/>
                      <a:pt x="825387" y="768744"/>
                    </a:cubicBezTo>
                    <a:cubicBezTo>
                      <a:pt x="822690" y="741770"/>
                      <a:pt x="822611" y="714405"/>
                      <a:pt x="817295" y="687823"/>
                    </a:cubicBezTo>
                    <a:cubicBezTo>
                      <a:pt x="808362" y="643159"/>
                      <a:pt x="789785" y="640895"/>
                      <a:pt x="768743" y="598811"/>
                    </a:cubicBezTo>
                    <a:cubicBezTo>
                      <a:pt x="763348" y="588022"/>
                      <a:pt x="758544" y="576916"/>
                      <a:pt x="752559" y="566443"/>
                    </a:cubicBezTo>
                    <a:cubicBezTo>
                      <a:pt x="747734" y="557999"/>
                      <a:pt x="740450" y="550997"/>
                      <a:pt x="736375" y="542167"/>
                    </a:cubicBezTo>
                    <a:cubicBezTo>
                      <a:pt x="724201" y="515789"/>
                      <a:pt x="716999" y="487230"/>
                      <a:pt x="704007" y="461246"/>
                    </a:cubicBezTo>
                    <a:cubicBezTo>
                      <a:pt x="698612" y="450457"/>
                      <a:pt x="692575" y="439966"/>
                      <a:pt x="687823" y="428878"/>
                    </a:cubicBezTo>
                    <a:cubicBezTo>
                      <a:pt x="684463" y="421038"/>
                      <a:pt x="683963" y="412008"/>
                      <a:pt x="679731" y="404602"/>
                    </a:cubicBezTo>
                    <a:cubicBezTo>
                      <a:pt x="673040" y="392892"/>
                      <a:pt x="662603" y="383671"/>
                      <a:pt x="655455" y="372234"/>
                    </a:cubicBezTo>
                    <a:cubicBezTo>
                      <a:pt x="649062" y="362005"/>
                      <a:pt x="646282" y="349682"/>
                      <a:pt x="639270" y="339866"/>
                    </a:cubicBezTo>
                    <a:cubicBezTo>
                      <a:pt x="632618" y="330554"/>
                      <a:pt x="622442" y="324279"/>
                      <a:pt x="614994" y="315590"/>
                    </a:cubicBezTo>
                    <a:cubicBezTo>
                      <a:pt x="606217" y="305350"/>
                      <a:pt x="599495" y="293462"/>
                      <a:pt x="590718" y="283222"/>
                    </a:cubicBezTo>
                    <a:cubicBezTo>
                      <a:pt x="525950" y="207659"/>
                      <a:pt x="601358" y="306210"/>
                      <a:pt x="550258" y="234669"/>
                    </a:cubicBezTo>
                    <a:cubicBezTo>
                      <a:pt x="542419" y="223694"/>
                      <a:pt x="533130" y="213738"/>
                      <a:pt x="525982" y="202301"/>
                    </a:cubicBezTo>
                    <a:cubicBezTo>
                      <a:pt x="519589" y="192072"/>
                      <a:pt x="515783" y="180406"/>
                      <a:pt x="509798" y="169933"/>
                    </a:cubicBezTo>
                    <a:cubicBezTo>
                      <a:pt x="504973" y="161489"/>
                      <a:pt x="498439" y="154101"/>
                      <a:pt x="493614" y="145657"/>
                    </a:cubicBezTo>
                    <a:cubicBezTo>
                      <a:pt x="479224" y="120474"/>
                      <a:pt x="479169" y="110520"/>
                      <a:pt x="461246" y="89013"/>
                    </a:cubicBezTo>
                    <a:cubicBezTo>
                      <a:pt x="453920" y="80222"/>
                      <a:pt x="446974" y="70295"/>
                      <a:pt x="436970" y="64737"/>
                    </a:cubicBezTo>
                    <a:cubicBezTo>
                      <a:pt x="422057" y="56452"/>
                      <a:pt x="402612" y="58016"/>
                      <a:pt x="388417" y="48553"/>
                    </a:cubicBezTo>
                    <a:cubicBezTo>
                      <a:pt x="380325" y="43158"/>
                      <a:pt x="373080" y="36200"/>
                      <a:pt x="364141" y="32369"/>
                    </a:cubicBezTo>
                    <a:cubicBezTo>
                      <a:pt x="353919" y="27988"/>
                      <a:pt x="342467" y="27331"/>
                      <a:pt x="331773" y="24276"/>
                    </a:cubicBezTo>
                    <a:cubicBezTo>
                      <a:pt x="304840" y="16580"/>
                      <a:pt x="305480" y="13151"/>
                      <a:pt x="275129" y="8092"/>
                    </a:cubicBezTo>
                    <a:cubicBezTo>
                      <a:pt x="253678" y="4517"/>
                      <a:pt x="231972" y="2697"/>
                      <a:pt x="210393" y="0"/>
                    </a:cubicBezTo>
                    <a:cubicBezTo>
                      <a:pt x="178025" y="2697"/>
                      <a:pt x="145484" y="3799"/>
                      <a:pt x="113288" y="8092"/>
                    </a:cubicBezTo>
                    <a:cubicBezTo>
                      <a:pt x="104833" y="9219"/>
                      <a:pt x="96468" y="12042"/>
                      <a:pt x="89012" y="16184"/>
                    </a:cubicBezTo>
                    <a:cubicBezTo>
                      <a:pt x="45458" y="40381"/>
                      <a:pt x="45671" y="43342"/>
                      <a:pt x="16184" y="72829"/>
                    </a:cubicBezTo>
                    <a:cubicBezTo>
                      <a:pt x="12368" y="84277"/>
                      <a:pt x="0" y="119312"/>
                      <a:pt x="0" y="129473"/>
                    </a:cubicBezTo>
                    <a:cubicBezTo>
                      <a:pt x="0" y="142121"/>
                      <a:pt x="12368" y="172761"/>
                      <a:pt x="16184" y="186117"/>
                    </a:cubicBezTo>
                    <a:cubicBezTo>
                      <a:pt x="18108" y="192851"/>
                      <a:pt x="27076" y="233942"/>
                      <a:pt x="32368" y="242761"/>
                    </a:cubicBezTo>
                    <a:cubicBezTo>
                      <a:pt x="36293" y="249303"/>
                      <a:pt x="43974" y="252842"/>
                      <a:pt x="48552" y="258946"/>
                    </a:cubicBezTo>
                    <a:cubicBezTo>
                      <a:pt x="60222" y="274507"/>
                      <a:pt x="67166" y="293744"/>
                      <a:pt x="80920" y="307498"/>
                    </a:cubicBezTo>
                    <a:cubicBezTo>
                      <a:pt x="118950" y="345528"/>
                      <a:pt x="98848" y="322252"/>
                      <a:pt x="137564" y="380326"/>
                    </a:cubicBezTo>
                    <a:lnTo>
                      <a:pt x="153748" y="404602"/>
                    </a:lnTo>
                    <a:cubicBezTo>
                      <a:pt x="159143" y="412694"/>
                      <a:pt x="166857" y="419652"/>
                      <a:pt x="169932" y="428878"/>
                    </a:cubicBezTo>
                    <a:cubicBezTo>
                      <a:pt x="188529" y="484668"/>
                      <a:pt x="174053" y="465367"/>
                      <a:pt x="202301" y="493615"/>
                    </a:cubicBezTo>
                    <a:cubicBezTo>
                      <a:pt x="210733" y="518912"/>
                      <a:pt x="218911" y="550543"/>
                      <a:pt x="242761" y="566443"/>
                    </a:cubicBezTo>
                    <a:cubicBezTo>
                      <a:pt x="294487" y="600927"/>
                      <a:pt x="277559" y="585057"/>
                      <a:pt x="267037" y="5745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2901696" y="5145024"/>
                <a:ext cx="810768" cy="871728"/>
              </a:xfrm>
              <a:custGeom>
                <a:avLst/>
                <a:gdLst>
                  <a:gd name="connsiteX0" fmla="*/ 591312 w 810768"/>
                  <a:gd name="connsiteY0" fmla="*/ 865632 h 871728"/>
                  <a:gd name="connsiteX1" fmla="*/ 591312 w 810768"/>
                  <a:gd name="connsiteY1" fmla="*/ 865632 h 871728"/>
                  <a:gd name="connsiteX2" fmla="*/ 646176 w 810768"/>
                  <a:gd name="connsiteY2" fmla="*/ 871728 h 871728"/>
                  <a:gd name="connsiteX3" fmla="*/ 694944 w 810768"/>
                  <a:gd name="connsiteY3" fmla="*/ 853440 h 871728"/>
                  <a:gd name="connsiteX4" fmla="*/ 762000 w 810768"/>
                  <a:gd name="connsiteY4" fmla="*/ 822960 h 871728"/>
                  <a:gd name="connsiteX5" fmla="*/ 786384 w 810768"/>
                  <a:gd name="connsiteY5" fmla="*/ 798576 h 871728"/>
                  <a:gd name="connsiteX6" fmla="*/ 798576 w 810768"/>
                  <a:gd name="connsiteY6" fmla="*/ 780288 h 871728"/>
                  <a:gd name="connsiteX7" fmla="*/ 810768 w 810768"/>
                  <a:gd name="connsiteY7" fmla="*/ 737616 h 871728"/>
                  <a:gd name="connsiteX8" fmla="*/ 792480 w 810768"/>
                  <a:gd name="connsiteY8" fmla="*/ 658368 h 871728"/>
                  <a:gd name="connsiteX9" fmla="*/ 786384 w 810768"/>
                  <a:gd name="connsiteY9" fmla="*/ 633984 h 871728"/>
                  <a:gd name="connsiteX10" fmla="*/ 755904 w 810768"/>
                  <a:gd name="connsiteY10" fmla="*/ 554736 h 871728"/>
                  <a:gd name="connsiteX11" fmla="*/ 731520 w 810768"/>
                  <a:gd name="connsiteY11" fmla="*/ 469392 h 871728"/>
                  <a:gd name="connsiteX12" fmla="*/ 701040 w 810768"/>
                  <a:gd name="connsiteY12" fmla="*/ 426720 h 871728"/>
                  <a:gd name="connsiteX13" fmla="*/ 682752 w 810768"/>
                  <a:gd name="connsiteY13" fmla="*/ 390144 h 871728"/>
                  <a:gd name="connsiteX14" fmla="*/ 670560 w 810768"/>
                  <a:gd name="connsiteY14" fmla="*/ 365760 h 871728"/>
                  <a:gd name="connsiteX15" fmla="*/ 627888 w 810768"/>
                  <a:gd name="connsiteY15" fmla="*/ 304800 h 871728"/>
                  <a:gd name="connsiteX16" fmla="*/ 585216 w 810768"/>
                  <a:gd name="connsiteY16" fmla="*/ 262128 h 871728"/>
                  <a:gd name="connsiteX17" fmla="*/ 566928 w 810768"/>
                  <a:gd name="connsiteY17" fmla="*/ 243840 h 871728"/>
                  <a:gd name="connsiteX18" fmla="*/ 542544 w 810768"/>
                  <a:gd name="connsiteY18" fmla="*/ 225552 h 871728"/>
                  <a:gd name="connsiteX19" fmla="*/ 524256 w 810768"/>
                  <a:gd name="connsiteY19" fmla="*/ 201168 h 871728"/>
                  <a:gd name="connsiteX20" fmla="*/ 505968 w 810768"/>
                  <a:gd name="connsiteY20" fmla="*/ 182880 h 871728"/>
                  <a:gd name="connsiteX21" fmla="*/ 481584 w 810768"/>
                  <a:gd name="connsiteY21" fmla="*/ 146304 h 871728"/>
                  <a:gd name="connsiteX22" fmla="*/ 457200 w 810768"/>
                  <a:gd name="connsiteY22" fmla="*/ 109728 h 871728"/>
                  <a:gd name="connsiteX23" fmla="*/ 445008 w 810768"/>
                  <a:gd name="connsiteY23" fmla="*/ 91440 h 871728"/>
                  <a:gd name="connsiteX24" fmla="*/ 426720 w 810768"/>
                  <a:gd name="connsiteY24" fmla="*/ 79248 h 871728"/>
                  <a:gd name="connsiteX25" fmla="*/ 414528 w 810768"/>
                  <a:gd name="connsiteY25" fmla="*/ 60960 h 871728"/>
                  <a:gd name="connsiteX26" fmla="*/ 377952 w 810768"/>
                  <a:gd name="connsiteY26" fmla="*/ 42672 h 871728"/>
                  <a:gd name="connsiteX27" fmla="*/ 359664 w 810768"/>
                  <a:gd name="connsiteY27" fmla="*/ 30480 h 871728"/>
                  <a:gd name="connsiteX28" fmla="*/ 292608 w 810768"/>
                  <a:gd name="connsiteY28" fmla="*/ 12192 h 871728"/>
                  <a:gd name="connsiteX29" fmla="*/ 274320 w 810768"/>
                  <a:gd name="connsiteY29" fmla="*/ 6096 h 871728"/>
                  <a:gd name="connsiteX30" fmla="*/ 231648 w 810768"/>
                  <a:gd name="connsiteY30" fmla="*/ 0 h 871728"/>
                  <a:gd name="connsiteX31" fmla="*/ 115824 w 810768"/>
                  <a:gd name="connsiteY31" fmla="*/ 6096 h 871728"/>
                  <a:gd name="connsiteX32" fmla="*/ 91440 w 810768"/>
                  <a:gd name="connsiteY32" fmla="*/ 12192 h 871728"/>
                  <a:gd name="connsiteX33" fmla="*/ 60960 w 810768"/>
                  <a:gd name="connsiteY33" fmla="*/ 18288 h 871728"/>
                  <a:gd name="connsiteX34" fmla="*/ 42672 w 810768"/>
                  <a:gd name="connsiteY34" fmla="*/ 30480 h 871728"/>
                  <a:gd name="connsiteX35" fmla="*/ 30480 w 810768"/>
                  <a:gd name="connsiteY35" fmla="*/ 67056 h 871728"/>
                  <a:gd name="connsiteX36" fmla="*/ 24384 w 810768"/>
                  <a:gd name="connsiteY36" fmla="*/ 85344 h 871728"/>
                  <a:gd name="connsiteX37" fmla="*/ 18288 w 810768"/>
                  <a:gd name="connsiteY37" fmla="*/ 103632 h 871728"/>
                  <a:gd name="connsiteX38" fmla="*/ 0 w 810768"/>
                  <a:gd name="connsiteY38" fmla="*/ 140208 h 871728"/>
                  <a:gd name="connsiteX39" fmla="*/ 12192 w 810768"/>
                  <a:gd name="connsiteY39" fmla="*/ 195072 h 871728"/>
                  <a:gd name="connsiteX40" fmla="*/ 36576 w 810768"/>
                  <a:gd name="connsiteY40" fmla="*/ 231648 h 871728"/>
                  <a:gd name="connsiteX41" fmla="*/ 60960 w 810768"/>
                  <a:gd name="connsiteY41" fmla="*/ 268224 h 871728"/>
                  <a:gd name="connsiteX42" fmla="*/ 85344 w 810768"/>
                  <a:gd name="connsiteY42" fmla="*/ 304800 h 871728"/>
                  <a:gd name="connsiteX43" fmla="*/ 97536 w 810768"/>
                  <a:gd name="connsiteY43" fmla="*/ 323088 h 871728"/>
                  <a:gd name="connsiteX44" fmla="*/ 121920 w 810768"/>
                  <a:gd name="connsiteY44" fmla="*/ 371856 h 871728"/>
                  <a:gd name="connsiteX45" fmla="*/ 134112 w 810768"/>
                  <a:gd name="connsiteY45" fmla="*/ 396240 h 871728"/>
                  <a:gd name="connsiteX46" fmla="*/ 146304 w 810768"/>
                  <a:gd name="connsiteY46" fmla="*/ 414528 h 871728"/>
                  <a:gd name="connsiteX47" fmla="*/ 152400 w 810768"/>
                  <a:gd name="connsiteY47" fmla="*/ 438912 h 871728"/>
                  <a:gd name="connsiteX48" fmla="*/ 182880 w 810768"/>
                  <a:gd name="connsiteY48" fmla="*/ 475488 h 871728"/>
                  <a:gd name="connsiteX49" fmla="*/ 201168 w 810768"/>
                  <a:gd name="connsiteY49" fmla="*/ 512064 h 871728"/>
                  <a:gd name="connsiteX50" fmla="*/ 225552 w 810768"/>
                  <a:gd name="connsiteY50" fmla="*/ 554736 h 871728"/>
                  <a:gd name="connsiteX51" fmla="*/ 231648 w 810768"/>
                  <a:gd name="connsiteY51" fmla="*/ 573024 h 871728"/>
                  <a:gd name="connsiteX52" fmla="*/ 262128 w 810768"/>
                  <a:gd name="connsiteY52" fmla="*/ 615696 h 871728"/>
                  <a:gd name="connsiteX53" fmla="*/ 268224 w 810768"/>
                  <a:gd name="connsiteY53" fmla="*/ 633984 h 871728"/>
                  <a:gd name="connsiteX54" fmla="*/ 292608 w 810768"/>
                  <a:gd name="connsiteY54" fmla="*/ 676656 h 871728"/>
                  <a:gd name="connsiteX55" fmla="*/ 298704 w 810768"/>
                  <a:gd name="connsiteY55" fmla="*/ 694944 h 871728"/>
                  <a:gd name="connsiteX56" fmla="*/ 316992 w 810768"/>
                  <a:gd name="connsiteY56" fmla="*/ 713232 h 871728"/>
                  <a:gd name="connsiteX57" fmla="*/ 323088 w 810768"/>
                  <a:gd name="connsiteY57" fmla="*/ 737616 h 871728"/>
                  <a:gd name="connsiteX58" fmla="*/ 353568 w 810768"/>
                  <a:gd name="connsiteY58" fmla="*/ 768096 h 871728"/>
                  <a:gd name="connsiteX59" fmla="*/ 377952 w 810768"/>
                  <a:gd name="connsiteY59" fmla="*/ 786384 h 871728"/>
                  <a:gd name="connsiteX60" fmla="*/ 420624 w 810768"/>
                  <a:gd name="connsiteY60" fmla="*/ 804672 h 871728"/>
                  <a:gd name="connsiteX61" fmla="*/ 438912 w 810768"/>
                  <a:gd name="connsiteY61" fmla="*/ 816864 h 871728"/>
                  <a:gd name="connsiteX62" fmla="*/ 475488 w 810768"/>
                  <a:gd name="connsiteY62" fmla="*/ 829056 h 871728"/>
                  <a:gd name="connsiteX63" fmla="*/ 518160 w 810768"/>
                  <a:gd name="connsiteY63" fmla="*/ 847344 h 871728"/>
                  <a:gd name="connsiteX64" fmla="*/ 554736 w 810768"/>
                  <a:gd name="connsiteY64" fmla="*/ 859536 h 871728"/>
                  <a:gd name="connsiteX65" fmla="*/ 573024 w 810768"/>
                  <a:gd name="connsiteY65" fmla="*/ 865632 h 871728"/>
                  <a:gd name="connsiteX66" fmla="*/ 591312 w 810768"/>
                  <a:gd name="connsiteY66" fmla="*/ 865632 h 871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810768" h="871728">
                    <a:moveTo>
                      <a:pt x="591312" y="865632"/>
                    </a:moveTo>
                    <a:lnTo>
                      <a:pt x="591312" y="865632"/>
                    </a:lnTo>
                    <a:cubicBezTo>
                      <a:pt x="609600" y="867664"/>
                      <a:pt x="627775" y="871728"/>
                      <a:pt x="646176" y="871728"/>
                    </a:cubicBezTo>
                    <a:cubicBezTo>
                      <a:pt x="678487" y="871728"/>
                      <a:pt x="671820" y="866053"/>
                      <a:pt x="694944" y="853440"/>
                    </a:cubicBezTo>
                    <a:cubicBezTo>
                      <a:pt x="737778" y="830076"/>
                      <a:pt x="730600" y="833427"/>
                      <a:pt x="762000" y="822960"/>
                    </a:cubicBezTo>
                    <a:cubicBezTo>
                      <a:pt x="770128" y="814832"/>
                      <a:pt x="778903" y="807303"/>
                      <a:pt x="786384" y="798576"/>
                    </a:cubicBezTo>
                    <a:cubicBezTo>
                      <a:pt x="791152" y="793013"/>
                      <a:pt x="795299" y="786841"/>
                      <a:pt x="798576" y="780288"/>
                    </a:cubicBezTo>
                    <a:cubicBezTo>
                      <a:pt x="802949" y="771543"/>
                      <a:pt x="808815" y="745429"/>
                      <a:pt x="810768" y="737616"/>
                    </a:cubicBezTo>
                    <a:cubicBezTo>
                      <a:pt x="796618" y="638563"/>
                      <a:pt x="814794" y="747625"/>
                      <a:pt x="792480" y="658368"/>
                    </a:cubicBezTo>
                    <a:cubicBezTo>
                      <a:pt x="790448" y="650240"/>
                      <a:pt x="789326" y="641829"/>
                      <a:pt x="786384" y="633984"/>
                    </a:cubicBezTo>
                    <a:cubicBezTo>
                      <a:pt x="762646" y="570683"/>
                      <a:pt x="783270" y="664200"/>
                      <a:pt x="755904" y="554736"/>
                    </a:cubicBezTo>
                    <a:cubicBezTo>
                      <a:pt x="754278" y="548233"/>
                      <a:pt x="738516" y="479886"/>
                      <a:pt x="731520" y="469392"/>
                    </a:cubicBezTo>
                    <a:cubicBezTo>
                      <a:pt x="713692" y="442650"/>
                      <a:pt x="723724" y="456965"/>
                      <a:pt x="701040" y="426720"/>
                    </a:cubicBezTo>
                    <a:cubicBezTo>
                      <a:pt x="689863" y="393190"/>
                      <a:pt x="701660" y="423232"/>
                      <a:pt x="682752" y="390144"/>
                    </a:cubicBezTo>
                    <a:cubicBezTo>
                      <a:pt x="678243" y="382254"/>
                      <a:pt x="675235" y="373552"/>
                      <a:pt x="670560" y="365760"/>
                    </a:cubicBezTo>
                    <a:cubicBezTo>
                      <a:pt x="665451" y="357245"/>
                      <a:pt x="637695" y="315588"/>
                      <a:pt x="627888" y="304800"/>
                    </a:cubicBezTo>
                    <a:cubicBezTo>
                      <a:pt x="614357" y="289916"/>
                      <a:pt x="599440" y="276352"/>
                      <a:pt x="585216" y="262128"/>
                    </a:cubicBezTo>
                    <a:cubicBezTo>
                      <a:pt x="579120" y="256032"/>
                      <a:pt x="573825" y="249013"/>
                      <a:pt x="566928" y="243840"/>
                    </a:cubicBezTo>
                    <a:cubicBezTo>
                      <a:pt x="558800" y="237744"/>
                      <a:pt x="549728" y="232736"/>
                      <a:pt x="542544" y="225552"/>
                    </a:cubicBezTo>
                    <a:cubicBezTo>
                      <a:pt x="535360" y="218368"/>
                      <a:pt x="530868" y="208882"/>
                      <a:pt x="524256" y="201168"/>
                    </a:cubicBezTo>
                    <a:cubicBezTo>
                      <a:pt x="518645" y="194622"/>
                      <a:pt x="511261" y="189685"/>
                      <a:pt x="505968" y="182880"/>
                    </a:cubicBezTo>
                    <a:cubicBezTo>
                      <a:pt x="496972" y="171314"/>
                      <a:pt x="489712" y="158496"/>
                      <a:pt x="481584" y="146304"/>
                    </a:cubicBezTo>
                    <a:lnTo>
                      <a:pt x="457200" y="109728"/>
                    </a:lnTo>
                    <a:cubicBezTo>
                      <a:pt x="453136" y="103632"/>
                      <a:pt x="451104" y="95504"/>
                      <a:pt x="445008" y="91440"/>
                    </a:cubicBezTo>
                    <a:lnTo>
                      <a:pt x="426720" y="79248"/>
                    </a:lnTo>
                    <a:cubicBezTo>
                      <a:pt x="422656" y="73152"/>
                      <a:pt x="419709" y="66141"/>
                      <a:pt x="414528" y="60960"/>
                    </a:cubicBezTo>
                    <a:cubicBezTo>
                      <a:pt x="397058" y="43490"/>
                      <a:pt x="397784" y="52588"/>
                      <a:pt x="377952" y="42672"/>
                    </a:cubicBezTo>
                    <a:cubicBezTo>
                      <a:pt x="371399" y="39395"/>
                      <a:pt x="366359" y="33456"/>
                      <a:pt x="359664" y="30480"/>
                    </a:cubicBezTo>
                    <a:cubicBezTo>
                      <a:pt x="326035" y="15534"/>
                      <a:pt x="325389" y="20387"/>
                      <a:pt x="292608" y="12192"/>
                    </a:cubicBezTo>
                    <a:cubicBezTo>
                      <a:pt x="286374" y="10634"/>
                      <a:pt x="280621" y="7356"/>
                      <a:pt x="274320" y="6096"/>
                    </a:cubicBezTo>
                    <a:cubicBezTo>
                      <a:pt x="260231" y="3278"/>
                      <a:pt x="245872" y="2032"/>
                      <a:pt x="231648" y="0"/>
                    </a:cubicBezTo>
                    <a:cubicBezTo>
                      <a:pt x="193040" y="2032"/>
                      <a:pt x="154340" y="2747"/>
                      <a:pt x="115824" y="6096"/>
                    </a:cubicBezTo>
                    <a:cubicBezTo>
                      <a:pt x="107477" y="6822"/>
                      <a:pt x="99619" y="10375"/>
                      <a:pt x="91440" y="12192"/>
                    </a:cubicBezTo>
                    <a:cubicBezTo>
                      <a:pt x="81326" y="14440"/>
                      <a:pt x="71120" y="16256"/>
                      <a:pt x="60960" y="18288"/>
                    </a:cubicBezTo>
                    <a:cubicBezTo>
                      <a:pt x="54864" y="22352"/>
                      <a:pt x="46555" y="24267"/>
                      <a:pt x="42672" y="30480"/>
                    </a:cubicBezTo>
                    <a:cubicBezTo>
                      <a:pt x="35861" y="41378"/>
                      <a:pt x="34544" y="54864"/>
                      <a:pt x="30480" y="67056"/>
                    </a:cubicBezTo>
                    <a:lnTo>
                      <a:pt x="24384" y="85344"/>
                    </a:lnTo>
                    <a:cubicBezTo>
                      <a:pt x="22352" y="91440"/>
                      <a:pt x="21852" y="98285"/>
                      <a:pt x="18288" y="103632"/>
                    </a:cubicBezTo>
                    <a:cubicBezTo>
                      <a:pt x="2532" y="127267"/>
                      <a:pt x="8413" y="114969"/>
                      <a:pt x="0" y="140208"/>
                    </a:cubicBezTo>
                    <a:cubicBezTo>
                      <a:pt x="1654" y="150132"/>
                      <a:pt x="5046" y="182209"/>
                      <a:pt x="12192" y="195072"/>
                    </a:cubicBezTo>
                    <a:cubicBezTo>
                      <a:pt x="19308" y="207881"/>
                      <a:pt x="28448" y="219456"/>
                      <a:pt x="36576" y="231648"/>
                    </a:cubicBezTo>
                    <a:lnTo>
                      <a:pt x="60960" y="268224"/>
                    </a:lnTo>
                    <a:lnTo>
                      <a:pt x="85344" y="304800"/>
                    </a:lnTo>
                    <a:lnTo>
                      <a:pt x="97536" y="323088"/>
                    </a:lnTo>
                    <a:cubicBezTo>
                      <a:pt x="108232" y="365874"/>
                      <a:pt x="96015" y="330407"/>
                      <a:pt x="121920" y="371856"/>
                    </a:cubicBezTo>
                    <a:cubicBezTo>
                      <a:pt x="126736" y="379562"/>
                      <a:pt x="129603" y="388350"/>
                      <a:pt x="134112" y="396240"/>
                    </a:cubicBezTo>
                    <a:cubicBezTo>
                      <a:pt x="137747" y="402601"/>
                      <a:pt x="142240" y="408432"/>
                      <a:pt x="146304" y="414528"/>
                    </a:cubicBezTo>
                    <a:cubicBezTo>
                      <a:pt x="148336" y="422656"/>
                      <a:pt x="149100" y="431211"/>
                      <a:pt x="152400" y="438912"/>
                    </a:cubicBezTo>
                    <a:cubicBezTo>
                      <a:pt x="158765" y="453764"/>
                      <a:pt x="171895" y="464503"/>
                      <a:pt x="182880" y="475488"/>
                    </a:cubicBezTo>
                    <a:cubicBezTo>
                      <a:pt x="198202" y="521455"/>
                      <a:pt x="177533" y="464795"/>
                      <a:pt x="201168" y="512064"/>
                    </a:cubicBezTo>
                    <a:cubicBezTo>
                      <a:pt x="224440" y="558608"/>
                      <a:pt x="181331" y="495774"/>
                      <a:pt x="225552" y="554736"/>
                    </a:cubicBezTo>
                    <a:cubicBezTo>
                      <a:pt x="227584" y="560832"/>
                      <a:pt x="228460" y="567445"/>
                      <a:pt x="231648" y="573024"/>
                    </a:cubicBezTo>
                    <a:cubicBezTo>
                      <a:pt x="242693" y="592353"/>
                      <a:pt x="252693" y="596826"/>
                      <a:pt x="262128" y="615696"/>
                    </a:cubicBezTo>
                    <a:cubicBezTo>
                      <a:pt x="265002" y="621443"/>
                      <a:pt x="265350" y="628237"/>
                      <a:pt x="268224" y="633984"/>
                    </a:cubicBezTo>
                    <a:cubicBezTo>
                      <a:pt x="298835" y="695206"/>
                      <a:pt x="260546" y="601845"/>
                      <a:pt x="292608" y="676656"/>
                    </a:cubicBezTo>
                    <a:cubicBezTo>
                      <a:pt x="295139" y="682562"/>
                      <a:pt x="295140" y="689597"/>
                      <a:pt x="298704" y="694944"/>
                    </a:cubicBezTo>
                    <a:cubicBezTo>
                      <a:pt x="303486" y="702117"/>
                      <a:pt x="310896" y="707136"/>
                      <a:pt x="316992" y="713232"/>
                    </a:cubicBezTo>
                    <a:cubicBezTo>
                      <a:pt x="319024" y="721360"/>
                      <a:pt x="319788" y="729915"/>
                      <a:pt x="323088" y="737616"/>
                    </a:cubicBezTo>
                    <a:cubicBezTo>
                      <a:pt x="331694" y="757697"/>
                      <a:pt x="336834" y="756143"/>
                      <a:pt x="353568" y="768096"/>
                    </a:cubicBezTo>
                    <a:cubicBezTo>
                      <a:pt x="361836" y="774001"/>
                      <a:pt x="369336" y="780999"/>
                      <a:pt x="377952" y="786384"/>
                    </a:cubicBezTo>
                    <a:cubicBezTo>
                      <a:pt x="428692" y="818097"/>
                      <a:pt x="379142" y="783931"/>
                      <a:pt x="420624" y="804672"/>
                    </a:cubicBezTo>
                    <a:cubicBezTo>
                      <a:pt x="427177" y="807949"/>
                      <a:pt x="432217" y="813888"/>
                      <a:pt x="438912" y="816864"/>
                    </a:cubicBezTo>
                    <a:cubicBezTo>
                      <a:pt x="450656" y="822083"/>
                      <a:pt x="464795" y="821927"/>
                      <a:pt x="475488" y="829056"/>
                    </a:cubicBezTo>
                    <a:cubicBezTo>
                      <a:pt x="504502" y="848399"/>
                      <a:pt x="482374" y="836608"/>
                      <a:pt x="518160" y="847344"/>
                    </a:cubicBezTo>
                    <a:cubicBezTo>
                      <a:pt x="530470" y="851037"/>
                      <a:pt x="542544" y="855472"/>
                      <a:pt x="554736" y="859536"/>
                    </a:cubicBezTo>
                    <a:cubicBezTo>
                      <a:pt x="560832" y="861568"/>
                      <a:pt x="566598" y="865632"/>
                      <a:pt x="573024" y="865632"/>
                    </a:cubicBezTo>
                    <a:lnTo>
                      <a:pt x="591312" y="8656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5307330" y="5116830"/>
                <a:ext cx="926126" cy="941070"/>
              </a:xfrm>
              <a:custGeom>
                <a:avLst/>
                <a:gdLst>
                  <a:gd name="connsiteX0" fmla="*/ 91440 w 926126"/>
                  <a:gd name="connsiteY0" fmla="*/ 605790 h 941070"/>
                  <a:gd name="connsiteX1" fmla="*/ 91440 w 926126"/>
                  <a:gd name="connsiteY1" fmla="*/ 605790 h 941070"/>
                  <a:gd name="connsiteX2" fmla="*/ 80010 w 926126"/>
                  <a:gd name="connsiteY2" fmla="*/ 647700 h 941070"/>
                  <a:gd name="connsiteX3" fmla="*/ 72390 w 926126"/>
                  <a:gd name="connsiteY3" fmla="*/ 659130 h 941070"/>
                  <a:gd name="connsiteX4" fmla="*/ 64770 w 926126"/>
                  <a:gd name="connsiteY4" fmla="*/ 674370 h 941070"/>
                  <a:gd name="connsiteX5" fmla="*/ 53340 w 926126"/>
                  <a:gd name="connsiteY5" fmla="*/ 693420 h 941070"/>
                  <a:gd name="connsiteX6" fmla="*/ 49530 w 926126"/>
                  <a:gd name="connsiteY6" fmla="*/ 704850 h 941070"/>
                  <a:gd name="connsiteX7" fmla="*/ 30480 w 926126"/>
                  <a:gd name="connsiteY7" fmla="*/ 731520 h 941070"/>
                  <a:gd name="connsiteX8" fmla="*/ 22860 w 926126"/>
                  <a:gd name="connsiteY8" fmla="*/ 754380 h 941070"/>
                  <a:gd name="connsiteX9" fmla="*/ 11430 w 926126"/>
                  <a:gd name="connsiteY9" fmla="*/ 784860 h 941070"/>
                  <a:gd name="connsiteX10" fmla="*/ 7620 w 926126"/>
                  <a:gd name="connsiteY10" fmla="*/ 796290 h 941070"/>
                  <a:gd name="connsiteX11" fmla="*/ 0 w 926126"/>
                  <a:gd name="connsiteY11" fmla="*/ 864870 h 941070"/>
                  <a:gd name="connsiteX12" fmla="*/ 11430 w 926126"/>
                  <a:gd name="connsiteY12" fmla="*/ 922020 h 941070"/>
                  <a:gd name="connsiteX13" fmla="*/ 19050 w 926126"/>
                  <a:gd name="connsiteY13" fmla="*/ 933450 h 941070"/>
                  <a:gd name="connsiteX14" fmla="*/ 30480 w 926126"/>
                  <a:gd name="connsiteY14" fmla="*/ 941070 h 941070"/>
                  <a:gd name="connsiteX15" fmla="*/ 83820 w 926126"/>
                  <a:gd name="connsiteY15" fmla="*/ 937260 h 941070"/>
                  <a:gd name="connsiteX16" fmla="*/ 95250 w 926126"/>
                  <a:gd name="connsiteY16" fmla="*/ 933450 h 941070"/>
                  <a:gd name="connsiteX17" fmla="*/ 140970 w 926126"/>
                  <a:gd name="connsiteY17" fmla="*/ 925830 h 941070"/>
                  <a:gd name="connsiteX18" fmla="*/ 152400 w 926126"/>
                  <a:gd name="connsiteY18" fmla="*/ 922020 h 941070"/>
                  <a:gd name="connsiteX19" fmla="*/ 167640 w 926126"/>
                  <a:gd name="connsiteY19" fmla="*/ 918210 h 941070"/>
                  <a:gd name="connsiteX20" fmla="*/ 179070 w 926126"/>
                  <a:gd name="connsiteY20" fmla="*/ 910590 h 941070"/>
                  <a:gd name="connsiteX21" fmla="*/ 213360 w 926126"/>
                  <a:gd name="connsiteY21" fmla="*/ 891540 h 941070"/>
                  <a:gd name="connsiteX22" fmla="*/ 243840 w 926126"/>
                  <a:gd name="connsiteY22" fmla="*/ 864870 h 941070"/>
                  <a:gd name="connsiteX23" fmla="*/ 270510 w 926126"/>
                  <a:gd name="connsiteY23" fmla="*/ 845820 h 941070"/>
                  <a:gd name="connsiteX24" fmla="*/ 278130 w 926126"/>
                  <a:gd name="connsiteY24" fmla="*/ 834390 h 941070"/>
                  <a:gd name="connsiteX25" fmla="*/ 300990 w 926126"/>
                  <a:gd name="connsiteY25" fmla="*/ 811530 h 941070"/>
                  <a:gd name="connsiteX26" fmla="*/ 316230 w 926126"/>
                  <a:gd name="connsiteY26" fmla="*/ 800100 h 941070"/>
                  <a:gd name="connsiteX27" fmla="*/ 327660 w 926126"/>
                  <a:gd name="connsiteY27" fmla="*/ 784860 h 941070"/>
                  <a:gd name="connsiteX28" fmla="*/ 358140 w 926126"/>
                  <a:gd name="connsiteY28" fmla="*/ 758190 h 941070"/>
                  <a:gd name="connsiteX29" fmla="*/ 369570 w 926126"/>
                  <a:gd name="connsiteY29" fmla="*/ 739140 h 941070"/>
                  <a:gd name="connsiteX30" fmla="*/ 381000 w 926126"/>
                  <a:gd name="connsiteY30" fmla="*/ 731520 h 941070"/>
                  <a:gd name="connsiteX31" fmla="*/ 396240 w 926126"/>
                  <a:gd name="connsiteY31" fmla="*/ 708660 h 941070"/>
                  <a:gd name="connsiteX32" fmla="*/ 403860 w 926126"/>
                  <a:gd name="connsiteY32" fmla="*/ 697230 h 941070"/>
                  <a:gd name="connsiteX33" fmla="*/ 415290 w 926126"/>
                  <a:gd name="connsiteY33" fmla="*/ 685800 h 941070"/>
                  <a:gd name="connsiteX34" fmla="*/ 438150 w 926126"/>
                  <a:gd name="connsiteY34" fmla="*/ 659130 h 941070"/>
                  <a:gd name="connsiteX35" fmla="*/ 472440 w 926126"/>
                  <a:gd name="connsiteY35" fmla="*/ 636270 h 941070"/>
                  <a:gd name="connsiteX36" fmla="*/ 499110 w 926126"/>
                  <a:gd name="connsiteY36" fmla="*/ 617220 h 941070"/>
                  <a:gd name="connsiteX37" fmla="*/ 514350 w 926126"/>
                  <a:gd name="connsiteY37" fmla="*/ 609600 h 941070"/>
                  <a:gd name="connsiteX38" fmla="*/ 544830 w 926126"/>
                  <a:gd name="connsiteY38" fmla="*/ 590550 h 941070"/>
                  <a:gd name="connsiteX39" fmla="*/ 567690 w 926126"/>
                  <a:gd name="connsiteY39" fmla="*/ 586740 h 941070"/>
                  <a:gd name="connsiteX40" fmla="*/ 605790 w 926126"/>
                  <a:gd name="connsiteY40" fmla="*/ 567690 h 941070"/>
                  <a:gd name="connsiteX41" fmla="*/ 628650 w 926126"/>
                  <a:gd name="connsiteY41" fmla="*/ 556260 h 941070"/>
                  <a:gd name="connsiteX42" fmla="*/ 651510 w 926126"/>
                  <a:gd name="connsiteY42" fmla="*/ 533400 h 941070"/>
                  <a:gd name="connsiteX43" fmla="*/ 662940 w 926126"/>
                  <a:gd name="connsiteY43" fmla="*/ 521970 h 941070"/>
                  <a:gd name="connsiteX44" fmla="*/ 670560 w 926126"/>
                  <a:gd name="connsiteY44" fmla="*/ 510540 h 941070"/>
                  <a:gd name="connsiteX45" fmla="*/ 685800 w 926126"/>
                  <a:gd name="connsiteY45" fmla="*/ 495300 h 941070"/>
                  <a:gd name="connsiteX46" fmla="*/ 693420 w 926126"/>
                  <a:gd name="connsiteY46" fmla="*/ 483870 h 941070"/>
                  <a:gd name="connsiteX47" fmla="*/ 704850 w 926126"/>
                  <a:gd name="connsiteY47" fmla="*/ 468630 h 941070"/>
                  <a:gd name="connsiteX48" fmla="*/ 716280 w 926126"/>
                  <a:gd name="connsiteY48" fmla="*/ 457200 h 941070"/>
                  <a:gd name="connsiteX49" fmla="*/ 727710 w 926126"/>
                  <a:gd name="connsiteY49" fmla="*/ 438150 h 941070"/>
                  <a:gd name="connsiteX50" fmla="*/ 739140 w 926126"/>
                  <a:gd name="connsiteY50" fmla="*/ 426720 h 941070"/>
                  <a:gd name="connsiteX51" fmla="*/ 750570 w 926126"/>
                  <a:gd name="connsiteY51" fmla="*/ 411480 h 941070"/>
                  <a:gd name="connsiteX52" fmla="*/ 765810 w 926126"/>
                  <a:gd name="connsiteY52" fmla="*/ 388620 h 941070"/>
                  <a:gd name="connsiteX53" fmla="*/ 781050 w 926126"/>
                  <a:gd name="connsiteY53" fmla="*/ 361950 h 941070"/>
                  <a:gd name="connsiteX54" fmla="*/ 792480 w 926126"/>
                  <a:gd name="connsiteY54" fmla="*/ 350520 h 941070"/>
                  <a:gd name="connsiteX55" fmla="*/ 815340 w 926126"/>
                  <a:gd name="connsiteY55" fmla="*/ 323850 h 941070"/>
                  <a:gd name="connsiteX56" fmla="*/ 838200 w 926126"/>
                  <a:gd name="connsiteY56" fmla="*/ 308610 h 941070"/>
                  <a:gd name="connsiteX57" fmla="*/ 861060 w 926126"/>
                  <a:gd name="connsiteY57" fmla="*/ 289560 h 941070"/>
                  <a:gd name="connsiteX58" fmla="*/ 883920 w 926126"/>
                  <a:gd name="connsiteY58" fmla="*/ 274320 h 941070"/>
                  <a:gd name="connsiteX59" fmla="*/ 899160 w 926126"/>
                  <a:gd name="connsiteY59" fmla="*/ 247650 h 941070"/>
                  <a:gd name="connsiteX60" fmla="*/ 906780 w 926126"/>
                  <a:gd name="connsiteY60" fmla="*/ 236220 h 941070"/>
                  <a:gd name="connsiteX61" fmla="*/ 918210 w 926126"/>
                  <a:gd name="connsiteY61" fmla="*/ 190500 h 941070"/>
                  <a:gd name="connsiteX62" fmla="*/ 922020 w 926126"/>
                  <a:gd name="connsiteY62" fmla="*/ 179070 h 941070"/>
                  <a:gd name="connsiteX63" fmla="*/ 922020 w 926126"/>
                  <a:gd name="connsiteY63" fmla="*/ 99060 h 941070"/>
                  <a:gd name="connsiteX64" fmla="*/ 914400 w 926126"/>
                  <a:gd name="connsiteY64" fmla="*/ 72390 h 941070"/>
                  <a:gd name="connsiteX65" fmla="*/ 876300 w 926126"/>
                  <a:gd name="connsiteY65" fmla="*/ 26670 h 941070"/>
                  <a:gd name="connsiteX66" fmla="*/ 853440 w 926126"/>
                  <a:gd name="connsiteY66" fmla="*/ 11430 h 941070"/>
                  <a:gd name="connsiteX67" fmla="*/ 842010 w 926126"/>
                  <a:gd name="connsiteY67" fmla="*/ 3810 h 941070"/>
                  <a:gd name="connsiteX68" fmla="*/ 826770 w 926126"/>
                  <a:gd name="connsiteY68" fmla="*/ 0 h 941070"/>
                  <a:gd name="connsiteX69" fmla="*/ 708660 w 926126"/>
                  <a:gd name="connsiteY69" fmla="*/ 3810 h 941070"/>
                  <a:gd name="connsiteX70" fmla="*/ 659130 w 926126"/>
                  <a:gd name="connsiteY70" fmla="*/ 15240 h 941070"/>
                  <a:gd name="connsiteX71" fmla="*/ 647700 w 926126"/>
                  <a:gd name="connsiteY71" fmla="*/ 19050 h 941070"/>
                  <a:gd name="connsiteX72" fmla="*/ 628650 w 926126"/>
                  <a:gd name="connsiteY72" fmla="*/ 45720 h 941070"/>
                  <a:gd name="connsiteX73" fmla="*/ 617220 w 926126"/>
                  <a:gd name="connsiteY73" fmla="*/ 64770 h 941070"/>
                  <a:gd name="connsiteX74" fmla="*/ 590550 w 926126"/>
                  <a:gd name="connsiteY74" fmla="*/ 91440 h 941070"/>
                  <a:gd name="connsiteX75" fmla="*/ 552450 w 926126"/>
                  <a:gd name="connsiteY75" fmla="*/ 133350 h 941070"/>
                  <a:gd name="connsiteX76" fmla="*/ 537210 w 926126"/>
                  <a:gd name="connsiteY76" fmla="*/ 148590 h 941070"/>
                  <a:gd name="connsiteX77" fmla="*/ 521970 w 926126"/>
                  <a:gd name="connsiteY77" fmla="*/ 156210 h 941070"/>
                  <a:gd name="connsiteX78" fmla="*/ 502920 w 926126"/>
                  <a:gd name="connsiteY78" fmla="*/ 179070 h 941070"/>
                  <a:gd name="connsiteX79" fmla="*/ 472440 w 926126"/>
                  <a:gd name="connsiteY79" fmla="*/ 201930 h 941070"/>
                  <a:gd name="connsiteX80" fmla="*/ 457200 w 926126"/>
                  <a:gd name="connsiteY80" fmla="*/ 217170 h 941070"/>
                  <a:gd name="connsiteX81" fmla="*/ 430530 w 926126"/>
                  <a:gd name="connsiteY81" fmla="*/ 232410 h 941070"/>
                  <a:gd name="connsiteX82" fmla="*/ 396240 w 926126"/>
                  <a:gd name="connsiteY82" fmla="*/ 266700 h 941070"/>
                  <a:gd name="connsiteX83" fmla="*/ 384810 w 926126"/>
                  <a:gd name="connsiteY83" fmla="*/ 278130 h 941070"/>
                  <a:gd name="connsiteX84" fmla="*/ 365760 w 926126"/>
                  <a:gd name="connsiteY84" fmla="*/ 293370 h 941070"/>
                  <a:gd name="connsiteX85" fmla="*/ 354330 w 926126"/>
                  <a:gd name="connsiteY85" fmla="*/ 300990 h 941070"/>
                  <a:gd name="connsiteX86" fmla="*/ 331470 w 926126"/>
                  <a:gd name="connsiteY86" fmla="*/ 323850 h 941070"/>
                  <a:gd name="connsiteX87" fmla="*/ 308610 w 926126"/>
                  <a:gd name="connsiteY87" fmla="*/ 346710 h 941070"/>
                  <a:gd name="connsiteX88" fmla="*/ 297180 w 926126"/>
                  <a:gd name="connsiteY88" fmla="*/ 358140 h 941070"/>
                  <a:gd name="connsiteX89" fmla="*/ 262890 w 926126"/>
                  <a:gd name="connsiteY89" fmla="*/ 384810 h 941070"/>
                  <a:gd name="connsiteX90" fmla="*/ 247650 w 926126"/>
                  <a:gd name="connsiteY90" fmla="*/ 403860 h 941070"/>
                  <a:gd name="connsiteX91" fmla="*/ 232410 w 926126"/>
                  <a:gd name="connsiteY91" fmla="*/ 419100 h 941070"/>
                  <a:gd name="connsiteX92" fmla="*/ 224790 w 926126"/>
                  <a:gd name="connsiteY92" fmla="*/ 430530 h 941070"/>
                  <a:gd name="connsiteX93" fmla="*/ 213360 w 926126"/>
                  <a:gd name="connsiteY93" fmla="*/ 445770 h 941070"/>
                  <a:gd name="connsiteX94" fmla="*/ 209550 w 926126"/>
                  <a:gd name="connsiteY94" fmla="*/ 457200 h 941070"/>
                  <a:gd name="connsiteX95" fmla="*/ 201930 w 926126"/>
                  <a:gd name="connsiteY95" fmla="*/ 468630 h 941070"/>
                  <a:gd name="connsiteX96" fmla="*/ 194310 w 926126"/>
                  <a:gd name="connsiteY96" fmla="*/ 483870 h 941070"/>
                  <a:gd name="connsiteX97" fmla="*/ 186690 w 926126"/>
                  <a:gd name="connsiteY97" fmla="*/ 529590 h 941070"/>
                  <a:gd name="connsiteX98" fmla="*/ 179070 w 926126"/>
                  <a:gd name="connsiteY98" fmla="*/ 541020 h 941070"/>
                  <a:gd name="connsiteX99" fmla="*/ 167640 w 926126"/>
                  <a:gd name="connsiteY99" fmla="*/ 563880 h 941070"/>
                  <a:gd name="connsiteX100" fmla="*/ 144780 w 926126"/>
                  <a:gd name="connsiteY100" fmla="*/ 582930 h 941070"/>
                  <a:gd name="connsiteX101" fmla="*/ 133350 w 926126"/>
                  <a:gd name="connsiteY101" fmla="*/ 594360 h 941070"/>
                  <a:gd name="connsiteX102" fmla="*/ 121920 w 926126"/>
                  <a:gd name="connsiteY102" fmla="*/ 601980 h 941070"/>
                  <a:gd name="connsiteX103" fmla="*/ 110490 w 926126"/>
                  <a:gd name="connsiteY103" fmla="*/ 613410 h 941070"/>
                  <a:gd name="connsiteX104" fmla="*/ 91440 w 926126"/>
                  <a:gd name="connsiteY104" fmla="*/ 605790 h 941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926126" h="941070">
                    <a:moveTo>
                      <a:pt x="91440" y="605790"/>
                    </a:moveTo>
                    <a:lnTo>
                      <a:pt x="91440" y="605790"/>
                    </a:lnTo>
                    <a:cubicBezTo>
                      <a:pt x="87630" y="619760"/>
                      <a:pt x="84880" y="634063"/>
                      <a:pt x="80010" y="647700"/>
                    </a:cubicBezTo>
                    <a:cubicBezTo>
                      <a:pt x="78470" y="652012"/>
                      <a:pt x="74662" y="655154"/>
                      <a:pt x="72390" y="659130"/>
                    </a:cubicBezTo>
                    <a:cubicBezTo>
                      <a:pt x="69572" y="664061"/>
                      <a:pt x="67528" y="669405"/>
                      <a:pt x="64770" y="674370"/>
                    </a:cubicBezTo>
                    <a:cubicBezTo>
                      <a:pt x="61174" y="680843"/>
                      <a:pt x="56652" y="686796"/>
                      <a:pt x="53340" y="693420"/>
                    </a:cubicBezTo>
                    <a:cubicBezTo>
                      <a:pt x="51544" y="697012"/>
                      <a:pt x="51326" y="701258"/>
                      <a:pt x="49530" y="704850"/>
                    </a:cubicBezTo>
                    <a:cubicBezTo>
                      <a:pt x="46744" y="710421"/>
                      <a:pt x="33069" y="728068"/>
                      <a:pt x="30480" y="731520"/>
                    </a:cubicBezTo>
                    <a:cubicBezTo>
                      <a:pt x="27940" y="739140"/>
                      <a:pt x="26452" y="747196"/>
                      <a:pt x="22860" y="754380"/>
                    </a:cubicBezTo>
                    <a:cubicBezTo>
                      <a:pt x="11023" y="778055"/>
                      <a:pt x="18347" y="760652"/>
                      <a:pt x="11430" y="784860"/>
                    </a:cubicBezTo>
                    <a:cubicBezTo>
                      <a:pt x="10327" y="788722"/>
                      <a:pt x="8491" y="792370"/>
                      <a:pt x="7620" y="796290"/>
                    </a:cubicBezTo>
                    <a:cubicBezTo>
                      <a:pt x="2561" y="819057"/>
                      <a:pt x="1948" y="841498"/>
                      <a:pt x="0" y="864870"/>
                    </a:cubicBezTo>
                    <a:cubicBezTo>
                      <a:pt x="1474" y="878132"/>
                      <a:pt x="2425" y="908512"/>
                      <a:pt x="11430" y="922020"/>
                    </a:cubicBezTo>
                    <a:cubicBezTo>
                      <a:pt x="13970" y="925830"/>
                      <a:pt x="15812" y="930212"/>
                      <a:pt x="19050" y="933450"/>
                    </a:cubicBezTo>
                    <a:cubicBezTo>
                      <a:pt x="22288" y="936688"/>
                      <a:pt x="26670" y="938530"/>
                      <a:pt x="30480" y="941070"/>
                    </a:cubicBezTo>
                    <a:cubicBezTo>
                      <a:pt x="48260" y="939800"/>
                      <a:pt x="66117" y="939343"/>
                      <a:pt x="83820" y="937260"/>
                    </a:cubicBezTo>
                    <a:cubicBezTo>
                      <a:pt x="87809" y="936791"/>
                      <a:pt x="91312" y="934238"/>
                      <a:pt x="95250" y="933450"/>
                    </a:cubicBezTo>
                    <a:cubicBezTo>
                      <a:pt x="127508" y="926998"/>
                      <a:pt x="113707" y="932646"/>
                      <a:pt x="140970" y="925830"/>
                    </a:cubicBezTo>
                    <a:cubicBezTo>
                      <a:pt x="144866" y="924856"/>
                      <a:pt x="148538" y="923123"/>
                      <a:pt x="152400" y="922020"/>
                    </a:cubicBezTo>
                    <a:cubicBezTo>
                      <a:pt x="157435" y="920581"/>
                      <a:pt x="162560" y="919480"/>
                      <a:pt x="167640" y="918210"/>
                    </a:cubicBezTo>
                    <a:cubicBezTo>
                      <a:pt x="171450" y="915670"/>
                      <a:pt x="174974" y="912638"/>
                      <a:pt x="179070" y="910590"/>
                    </a:cubicBezTo>
                    <a:cubicBezTo>
                      <a:pt x="198234" y="901008"/>
                      <a:pt x="189334" y="915566"/>
                      <a:pt x="213360" y="891540"/>
                    </a:cubicBezTo>
                    <a:cubicBezTo>
                      <a:pt x="230122" y="874778"/>
                      <a:pt x="225476" y="877987"/>
                      <a:pt x="243840" y="864870"/>
                    </a:cubicBezTo>
                    <a:cubicBezTo>
                      <a:pt x="251412" y="859462"/>
                      <a:pt x="264284" y="852046"/>
                      <a:pt x="270510" y="845820"/>
                    </a:cubicBezTo>
                    <a:cubicBezTo>
                      <a:pt x="273748" y="842582"/>
                      <a:pt x="275088" y="837812"/>
                      <a:pt x="278130" y="834390"/>
                    </a:cubicBezTo>
                    <a:cubicBezTo>
                      <a:pt x="285289" y="826336"/>
                      <a:pt x="292369" y="817996"/>
                      <a:pt x="300990" y="811530"/>
                    </a:cubicBezTo>
                    <a:cubicBezTo>
                      <a:pt x="306070" y="807720"/>
                      <a:pt x="311740" y="804590"/>
                      <a:pt x="316230" y="800100"/>
                    </a:cubicBezTo>
                    <a:cubicBezTo>
                      <a:pt x="320720" y="795610"/>
                      <a:pt x="323478" y="789639"/>
                      <a:pt x="327660" y="784860"/>
                    </a:cubicBezTo>
                    <a:cubicBezTo>
                      <a:pt x="340216" y="770511"/>
                      <a:pt x="343494" y="769174"/>
                      <a:pt x="358140" y="758190"/>
                    </a:cubicBezTo>
                    <a:cubicBezTo>
                      <a:pt x="361950" y="751840"/>
                      <a:pt x="364751" y="744763"/>
                      <a:pt x="369570" y="739140"/>
                    </a:cubicBezTo>
                    <a:cubicBezTo>
                      <a:pt x="372550" y="735663"/>
                      <a:pt x="377985" y="734966"/>
                      <a:pt x="381000" y="731520"/>
                    </a:cubicBezTo>
                    <a:cubicBezTo>
                      <a:pt x="387031" y="724628"/>
                      <a:pt x="391160" y="716280"/>
                      <a:pt x="396240" y="708660"/>
                    </a:cubicBezTo>
                    <a:cubicBezTo>
                      <a:pt x="398780" y="704850"/>
                      <a:pt x="400622" y="700468"/>
                      <a:pt x="403860" y="697230"/>
                    </a:cubicBezTo>
                    <a:cubicBezTo>
                      <a:pt x="407670" y="693420"/>
                      <a:pt x="411783" y="689891"/>
                      <a:pt x="415290" y="685800"/>
                    </a:cubicBezTo>
                    <a:cubicBezTo>
                      <a:pt x="430291" y="668299"/>
                      <a:pt x="421943" y="673311"/>
                      <a:pt x="438150" y="659130"/>
                    </a:cubicBezTo>
                    <a:cubicBezTo>
                      <a:pt x="470707" y="630643"/>
                      <a:pt x="443591" y="654301"/>
                      <a:pt x="472440" y="636270"/>
                    </a:cubicBezTo>
                    <a:cubicBezTo>
                      <a:pt x="494246" y="622641"/>
                      <a:pt x="480303" y="627967"/>
                      <a:pt x="499110" y="617220"/>
                    </a:cubicBezTo>
                    <a:cubicBezTo>
                      <a:pt x="504041" y="614402"/>
                      <a:pt x="509444" y="612462"/>
                      <a:pt x="514350" y="609600"/>
                    </a:cubicBezTo>
                    <a:cubicBezTo>
                      <a:pt x="524699" y="603563"/>
                      <a:pt x="533012" y="592520"/>
                      <a:pt x="544830" y="590550"/>
                    </a:cubicBezTo>
                    <a:lnTo>
                      <a:pt x="567690" y="586740"/>
                    </a:lnTo>
                    <a:cubicBezTo>
                      <a:pt x="580390" y="580390"/>
                      <a:pt x="593976" y="575566"/>
                      <a:pt x="605790" y="567690"/>
                    </a:cubicBezTo>
                    <a:cubicBezTo>
                      <a:pt x="620562" y="557842"/>
                      <a:pt x="612876" y="561518"/>
                      <a:pt x="628650" y="556260"/>
                    </a:cubicBezTo>
                    <a:lnTo>
                      <a:pt x="651510" y="533400"/>
                    </a:lnTo>
                    <a:cubicBezTo>
                      <a:pt x="655320" y="529590"/>
                      <a:pt x="659951" y="526453"/>
                      <a:pt x="662940" y="521970"/>
                    </a:cubicBezTo>
                    <a:cubicBezTo>
                      <a:pt x="665480" y="518160"/>
                      <a:pt x="667580" y="514017"/>
                      <a:pt x="670560" y="510540"/>
                    </a:cubicBezTo>
                    <a:cubicBezTo>
                      <a:pt x="675235" y="505085"/>
                      <a:pt x="681125" y="500755"/>
                      <a:pt x="685800" y="495300"/>
                    </a:cubicBezTo>
                    <a:cubicBezTo>
                      <a:pt x="688780" y="491823"/>
                      <a:pt x="690758" y="487596"/>
                      <a:pt x="693420" y="483870"/>
                    </a:cubicBezTo>
                    <a:cubicBezTo>
                      <a:pt x="697111" y="478703"/>
                      <a:pt x="700717" y="473451"/>
                      <a:pt x="704850" y="468630"/>
                    </a:cubicBezTo>
                    <a:cubicBezTo>
                      <a:pt x="708357" y="464539"/>
                      <a:pt x="713047" y="461511"/>
                      <a:pt x="716280" y="457200"/>
                    </a:cubicBezTo>
                    <a:cubicBezTo>
                      <a:pt x="720723" y="451276"/>
                      <a:pt x="723267" y="444074"/>
                      <a:pt x="727710" y="438150"/>
                    </a:cubicBezTo>
                    <a:cubicBezTo>
                      <a:pt x="730943" y="433839"/>
                      <a:pt x="735633" y="430811"/>
                      <a:pt x="739140" y="426720"/>
                    </a:cubicBezTo>
                    <a:cubicBezTo>
                      <a:pt x="743273" y="421899"/>
                      <a:pt x="746760" y="416560"/>
                      <a:pt x="750570" y="411480"/>
                    </a:cubicBezTo>
                    <a:cubicBezTo>
                      <a:pt x="758743" y="386961"/>
                      <a:pt x="747973" y="413592"/>
                      <a:pt x="765810" y="388620"/>
                    </a:cubicBezTo>
                    <a:cubicBezTo>
                      <a:pt x="784443" y="362534"/>
                      <a:pt x="763052" y="383548"/>
                      <a:pt x="781050" y="361950"/>
                    </a:cubicBezTo>
                    <a:cubicBezTo>
                      <a:pt x="784499" y="357811"/>
                      <a:pt x="788973" y="354611"/>
                      <a:pt x="792480" y="350520"/>
                    </a:cubicBezTo>
                    <a:cubicBezTo>
                      <a:pt x="802706" y="338590"/>
                      <a:pt x="803185" y="333304"/>
                      <a:pt x="815340" y="323850"/>
                    </a:cubicBezTo>
                    <a:cubicBezTo>
                      <a:pt x="822569" y="318227"/>
                      <a:pt x="830580" y="313690"/>
                      <a:pt x="838200" y="308610"/>
                    </a:cubicBezTo>
                    <a:cubicBezTo>
                      <a:pt x="879044" y="281381"/>
                      <a:pt x="817056" y="323785"/>
                      <a:pt x="861060" y="289560"/>
                    </a:cubicBezTo>
                    <a:cubicBezTo>
                      <a:pt x="868289" y="283937"/>
                      <a:pt x="883920" y="274320"/>
                      <a:pt x="883920" y="274320"/>
                    </a:cubicBezTo>
                    <a:cubicBezTo>
                      <a:pt x="902485" y="246473"/>
                      <a:pt x="879824" y="281487"/>
                      <a:pt x="899160" y="247650"/>
                    </a:cubicBezTo>
                    <a:cubicBezTo>
                      <a:pt x="901432" y="243674"/>
                      <a:pt x="904920" y="240404"/>
                      <a:pt x="906780" y="236220"/>
                    </a:cubicBezTo>
                    <a:cubicBezTo>
                      <a:pt x="917045" y="213124"/>
                      <a:pt x="912885" y="214461"/>
                      <a:pt x="918210" y="190500"/>
                    </a:cubicBezTo>
                    <a:cubicBezTo>
                      <a:pt x="919081" y="186580"/>
                      <a:pt x="920750" y="182880"/>
                      <a:pt x="922020" y="179070"/>
                    </a:cubicBezTo>
                    <a:cubicBezTo>
                      <a:pt x="927109" y="138359"/>
                      <a:pt x="927869" y="148773"/>
                      <a:pt x="922020" y="99060"/>
                    </a:cubicBezTo>
                    <a:cubicBezTo>
                      <a:pt x="921726" y="96557"/>
                      <a:pt x="916423" y="76031"/>
                      <a:pt x="914400" y="72390"/>
                    </a:cubicBezTo>
                    <a:cubicBezTo>
                      <a:pt x="906131" y="57506"/>
                      <a:pt x="890399" y="36069"/>
                      <a:pt x="876300" y="26670"/>
                    </a:cubicBezTo>
                    <a:lnTo>
                      <a:pt x="853440" y="11430"/>
                    </a:lnTo>
                    <a:cubicBezTo>
                      <a:pt x="849630" y="8890"/>
                      <a:pt x="846452" y="4921"/>
                      <a:pt x="842010" y="3810"/>
                    </a:cubicBezTo>
                    <a:lnTo>
                      <a:pt x="826770" y="0"/>
                    </a:lnTo>
                    <a:cubicBezTo>
                      <a:pt x="787400" y="1270"/>
                      <a:pt x="747996" y="1740"/>
                      <a:pt x="708660" y="3810"/>
                    </a:cubicBezTo>
                    <a:cubicBezTo>
                      <a:pt x="685167" y="5046"/>
                      <a:pt x="680556" y="8098"/>
                      <a:pt x="659130" y="15240"/>
                    </a:cubicBezTo>
                    <a:lnTo>
                      <a:pt x="647700" y="19050"/>
                    </a:lnTo>
                    <a:cubicBezTo>
                      <a:pt x="639317" y="30227"/>
                      <a:pt x="635614" y="34578"/>
                      <a:pt x="628650" y="45720"/>
                    </a:cubicBezTo>
                    <a:cubicBezTo>
                      <a:pt x="624725" y="52000"/>
                      <a:pt x="621961" y="59081"/>
                      <a:pt x="617220" y="64770"/>
                    </a:cubicBezTo>
                    <a:cubicBezTo>
                      <a:pt x="609171" y="74428"/>
                      <a:pt x="598093" y="81382"/>
                      <a:pt x="590550" y="91440"/>
                    </a:cubicBezTo>
                    <a:cubicBezTo>
                      <a:pt x="571577" y="116738"/>
                      <a:pt x="583610" y="102190"/>
                      <a:pt x="552450" y="133350"/>
                    </a:cubicBezTo>
                    <a:cubicBezTo>
                      <a:pt x="547370" y="138430"/>
                      <a:pt x="543636" y="145377"/>
                      <a:pt x="537210" y="148590"/>
                    </a:cubicBezTo>
                    <a:lnTo>
                      <a:pt x="521970" y="156210"/>
                    </a:lnTo>
                    <a:cubicBezTo>
                      <a:pt x="515620" y="163830"/>
                      <a:pt x="510209" y="172342"/>
                      <a:pt x="502920" y="179070"/>
                    </a:cubicBezTo>
                    <a:cubicBezTo>
                      <a:pt x="493588" y="187684"/>
                      <a:pt x="481420" y="192950"/>
                      <a:pt x="472440" y="201930"/>
                    </a:cubicBezTo>
                    <a:cubicBezTo>
                      <a:pt x="467360" y="207010"/>
                      <a:pt x="462655" y="212495"/>
                      <a:pt x="457200" y="217170"/>
                    </a:cubicBezTo>
                    <a:cubicBezTo>
                      <a:pt x="413055" y="255009"/>
                      <a:pt x="484582" y="189168"/>
                      <a:pt x="430530" y="232410"/>
                    </a:cubicBezTo>
                    <a:lnTo>
                      <a:pt x="396240" y="266700"/>
                    </a:lnTo>
                    <a:cubicBezTo>
                      <a:pt x="392430" y="270510"/>
                      <a:pt x="389017" y="274764"/>
                      <a:pt x="384810" y="278130"/>
                    </a:cubicBezTo>
                    <a:cubicBezTo>
                      <a:pt x="378460" y="283210"/>
                      <a:pt x="372266" y="288491"/>
                      <a:pt x="365760" y="293370"/>
                    </a:cubicBezTo>
                    <a:cubicBezTo>
                      <a:pt x="362097" y="296117"/>
                      <a:pt x="357752" y="297948"/>
                      <a:pt x="354330" y="300990"/>
                    </a:cubicBezTo>
                    <a:cubicBezTo>
                      <a:pt x="346276" y="308149"/>
                      <a:pt x="339090" y="316230"/>
                      <a:pt x="331470" y="323850"/>
                    </a:cubicBezTo>
                    <a:lnTo>
                      <a:pt x="308610" y="346710"/>
                    </a:lnTo>
                    <a:cubicBezTo>
                      <a:pt x="304800" y="350520"/>
                      <a:pt x="301433" y="354832"/>
                      <a:pt x="297180" y="358140"/>
                    </a:cubicBezTo>
                    <a:cubicBezTo>
                      <a:pt x="285750" y="367030"/>
                      <a:pt x="271936" y="373503"/>
                      <a:pt x="262890" y="384810"/>
                    </a:cubicBezTo>
                    <a:cubicBezTo>
                      <a:pt x="257810" y="391160"/>
                      <a:pt x="253053" y="397782"/>
                      <a:pt x="247650" y="403860"/>
                    </a:cubicBezTo>
                    <a:cubicBezTo>
                      <a:pt x="242877" y="409230"/>
                      <a:pt x="237085" y="413645"/>
                      <a:pt x="232410" y="419100"/>
                    </a:cubicBezTo>
                    <a:cubicBezTo>
                      <a:pt x="229430" y="422577"/>
                      <a:pt x="227452" y="426804"/>
                      <a:pt x="224790" y="430530"/>
                    </a:cubicBezTo>
                    <a:cubicBezTo>
                      <a:pt x="221099" y="435697"/>
                      <a:pt x="217170" y="440690"/>
                      <a:pt x="213360" y="445770"/>
                    </a:cubicBezTo>
                    <a:cubicBezTo>
                      <a:pt x="212090" y="449580"/>
                      <a:pt x="211346" y="453608"/>
                      <a:pt x="209550" y="457200"/>
                    </a:cubicBezTo>
                    <a:cubicBezTo>
                      <a:pt x="207502" y="461296"/>
                      <a:pt x="204202" y="464654"/>
                      <a:pt x="201930" y="468630"/>
                    </a:cubicBezTo>
                    <a:cubicBezTo>
                      <a:pt x="199112" y="473561"/>
                      <a:pt x="196850" y="478790"/>
                      <a:pt x="194310" y="483870"/>
                    </a:cubicBezTo>
                    <a:cubicBezTo>
                      <a:pt x="191770" y="499110"/>
                      <a:pt x="195260" y="516735"/>
                      <a:pt x="186690" y="529590"/>
                    </a:cubicBezTo>
                    <a:cubicBezTo>
                      <a:pt x="184150" y="533400"/>
                      <a:pt x="181118" y="536924"/>
                      <a:pt x="179070" y="541020"/>
                    </a:cubicBezTo>
                    <a:cubicBezTo>
                      <a:pt x="170478" y="558203"/>
                      <a:pt x="181289" y="547502"/>
                      <a:pt x="167640" y="563880"/>
                    </a:cubicBezTo>
                    <a:cubicBezTo>
                      <a:pt x="152461" y="582094"/>
                      <a:pt x="161127" y="569307"/>
                      <a:pt x="144780" y="582930"/>
                    </a:cubicBezTo>
                    <a:cubicBezTo>
                      <a:pt x="140641" y="586379"/>
                      <a:pt x="137489" y="590911"/>
                      <a:pt x="133350" y="594360"/>
                    </a:cubicBezTo>
                    <a:cubicBezTo>
                      <a:pt x="129832" y="597291"/>
                      <a:pt x="125438" y="599049"/>
                      <a:pt x="121920" y="601980"/>
                    </a:cubicBezTo>
                    <a:cubicBezTo>
                      <a:pt x="117781" y="605429"/>
                      <a:pt x="114629" y="609961"/>
                      <a:pt x="110490" y="613410"/>
                    </a:cubicBezTo>
                    <a:cubicBezTo>
                      <a:pt x="106972" y="616341"/>
                      <a:pt x="94615" y="607060"/>
                      <a:pt x="91440" y="60579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" y="914400"/>
            <a:ext cx="8839200" cy="5486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i="1" dirty="0"/>
              <a:t>Introduce new registers controlled </a:t>
            </a:r>
            <a:r>
              <a:rPr lang="en-US" sz="3200" i="1" dirty="0" smtClean="0"/>
              <a:t>by transducers.</a:t>
            </a:r>
            <a:endParaRPr lang="en-US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37" y="1931021"/>
            <a:ext cx="2717502" cy="221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2644061" y="2488395"/>
            <a:ext cx="447119" cy="24591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81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-0.31424 -0.1298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12" y="-650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2279422" y="908685"/>
            <a:ext cx="7933922" cy="4699286"/>
            <a:chOff x="598573" y="1970119"/>
            <a:chExt cx="7933922" cy="4699286"/>
          </a:xfrm>
        </p:grpSpPr>
        <p:pic>
          <p:nvPicPr>
            <p:cNvPr id="2054" name="Picture 6" title="split automaton AT@V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573" y="1970119"/>
              <a:ext cx="7933922" cy="4699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11"/>
            <p:cNvGrpSpPr/>
            <p:nvPr/>
          </p:nvGrpSpPr>
          <p:grpSpPr>
            <a:xfrm>
              <a:off x="1221897" y="5000878"/>
              <a:ext cx="6611193" cy="1076241"/>
              <a:chOff x="1221897" y="5000878"/>
              <a:chExt cx="6611193" cy="1076241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1221897" y="5000878"/>
                <a:ext cx="1076241" cy="1076241"/>
              </a:xfrm>
              <a:custGeom>
                <a:avLst/>
                <a:gdLst>
                  <a:gd name="connsiteX0" fmla="*/ 736376 w 1076241"/>
                  <a:gd name="connsiteY0" fmla="*/ 113288 h 1076241"/>
                  <a:gd name="connsiteX1" fmla="*/ 736376 w 1076241"/>
                  <a:gd name="connsiteY1" fmla="*/ 113288 h 1076241"/>
                  <a:gd name="connsiteX2" fmla="*/ 631179 w 1076241"/>
                  <a:gd name="connsiteY2" fmla="*/ 283221 h 1076241"/>
                  <a:gd name="connsiteX3" fmla="*/ 582627 w 1076241"/>
                  <a:gd name="connsiteY3" fmla="*/ 315589 h 1076241"/>
                  <a:gd name="connsiteX4" fmla="*/ 550259 w 1076241"/>
                  <a:gd name="connsiteY4" fmla="*/ 347957 h 1076241"/>
                  <a:gd name="connsiteX5" fmla="*/ 517891 w 1076241"/>
                  <a:gd name="connsiteY5" fmla="*/ 372234 h 1076241"/>
                  <a:gd name="connsiteX6" fmla="*/ 485522 w 1076241"/>
                  <a:gd name="connsiteY6" fmla="*/ 404602 h 1076241"/>
                  <a:gd name="connsiteX7" fmla="*/ 453154 w 1076241"/>
                  <a:gd name="connsiteY7" fmla="*/ 428878 h 1076241"/>
                  <a:gd name="connsiteX8" fmla="*/ 315590 w 1076241"/>
                  <a:gd name="connsiteY8" fmla="*/ 534074 h 1076241"/>
                  <a:gd name="connsiteX9" fmla="*/ 275130 w 1076241"/>
                  <a:gd name="connsiteY9" fmla="*/ 550258 h 1076241"/>
                  <a:gd name="connsiteX10" fmla="*/ 250853 w 1076241"/>
                  <a:gd name="connsiteY10" fmla="*/ 582626 h 1076241"/>
                  <a:gd name="connsiteX11" fmla="*/ 234669 w 1076241"/>
                  <a:gd name="connsiteY11" fmla="*/ 606903 h 1076241"/>
                  <a:gd name="connsiteX12" fmla="*/ 210393 w 1076241"/>
                  <a:gd name="connsiteY12" fmla="*/ 623087 h 1076241"/>
                  <a:gd name="connsiteX13" fmla="*/ 186117 w 1076241"/>
                  <a:gd name="connsiteY13" fmla="*/ 647363 h 1076241"/>
                  <a:gd name="connsiteX14" fmla="*/ 153749 w 1076241"/>
                  <a:gd name="connsiteY14" fmla="*/ 655455 h 1076241"/>
                  <a:gd name="connsiteX15" fmla="*/ 121381 w 1076241"/>
                  <a:gd name="connsiteY15" fmla="*/ 679731 h 1076241"/>
                  <a:gd name="connsiteX16" fmla="*/ 113289 w 1076241"/>
                  <a:gd name="connsiteY16" fmla="*/ 712099 h 1076241"/>
                  <a:gd name="connsiteX17" fmla="*/ 97105 w 1076241"/>
                  <a:gd name="connsiteY17" fmla="*/ 744467 h 1076241"/>
                  <a:gd name="connsiteX18" fmla="*/ 72829 w 1076241"/>
                  <a:gd name="connsiteY18" fmla="*/ 801111 h 1076241"/>
                  <a:gd name="connsiteX19" fmla="*/ 56645 w 1076241"/>
                  <a:gd name="connsiteY19" fmla="*/ 825387 h 1076241"/>
                  <a:gd name="connsiteX20" fmla="*/ 40461 w 1076241"/>
                  <a:gd name="connsiteY20" fmla="*/ 865848 h 1076241"/>
                  <a:gd name="connsiteX21" fmla="*/ 32368 w 1076241"/>
                  <a:gd name="connsiteY21" fmla="*/ 890124 h 1076241"/>
                  <a:gd name="connsiteX22" fmla="*/ 0 w 1076241"/>
                  <a:gd name="connsiteY22" fmla="*/ 938676 h 1076241"/>
                  <a:gd name="connsiteX23" fmla="*/ 8092 w 1076241"/>
                  <a:gd name="connsiteY23" fmla="*/ 979136 h 1076241"/>
                  <a:gd name="connsiteX24" fmla="*/ 16184 w 1076241"/>
                  <a:gd name="connsiteY24" fmla="*/ 1003412 h 1076241"/>
                  <a:gd name="connsiteX25" fmla="*/ 113289 w 1076241"/>
                  <a:gd name="connsiteY25" fmla="*/ 1051964 h 1076241"/>
                  <a:gd name="connsiteX26" fmla="*/ 145657 w 1076241"/>
                  <a:gd name="connsiteY26" fmla="*/ 1060057 h 1076241"/>
                  <a:gd name="connsiteX27" fmla="*/ 194209 w 1076241"/>
                  <a:gd name="connsiteY27" fmla="*/ 1076241 h 1076241"/>
                  <a:gd name="connsiteX28" fmla="*/ 307498 w 1076241"/>
                  <a:gd name="connsiteY28" fmla="*/ 1068149 h 1076241"/>
                  <a:gd name="connsiteX29" fmla="*/ 331774 w 1076241"/>
                  <a:gd name="connsiteY29" fmla="*/ 1060057 h 1076241"/>
                  <a:gd name="connsiteX30" fmla="*/ 364142 w 1076241"/>
                  <a:gd name="connsiteY30" fmla="*/ 1051964 h 1076241"/>
                  <a:gd name="connsiteX31" fmla="*/ 412694 w 1076241"/>
                  <a:gd name="connsiteY31" fmla="*/ 1019596 h 1076241"/>
                  <a:gd name="connsiteX32" fmla="*/ 436970 w 1076241"/>
                  <a:gd name="connsiteY32" fmla="*/ 1003412 h 1076241"/>
                  <a:gd name="connsiteX33" fmla="*/ 477430 w 1076241"/>
                  <a:gd name="connsiteY33" fmla="*/ 954860 h 1076241"/>
                  <a:gd name="connsiteX34" fmla="*/ 509799 w 1076241"/>
                  <a:gd name="connsiteY34" fmla="*/ 906308 h 1076241"/>
                  <a:gd name="connsiteX35" fmla="*/ 542167 w 1076241"/>
                  <a:gd name="connsiteY35" fmla="*/ 857756 h 1076241"/>
                  <a:gd name="connsiteX36" fmla="*/ 574535 w 1076241"/>
                  <a:gd name="connsiteY36" fmla="*/ 809203 h 1076241"/>
                  <a:gd name="connsiteX37" fmla="*/ 614995 w 1076241"/>
                  <a:gd name="connsiteY37" fmla="*/ 736375 h 1076241"/>
                  <a:gd name="connsiteX38" fmla="*/ 679731 w 1076241"/>
                  <a:gd name="connsiteY38" fmla="*/ 679731 h 1076241"/>
                  <a:gd name="connsiteX39" fmla="*/ 704007 w 1076241"/>
                  <a:gd name="connsiteY39" fmla="*/ 663547 h 1076241"/>
                  <a:gd name="connsiteX40" fmla="*/ 728284 w 1076241"/>
                  <a:gd name="connsiteY40" fmla="*/ 647363 h 1076241"/>
                  <a:gd name="connsiteX41" fmla="*/ 776836 w 1076241"/>
                  <a:gd name="connsiteY41" fmla="*/ 574534 h 1076241"/>
                  <a:gd name="connsiteX42" fmla="*/ 793020 w 1076241"/>
                  <a:gd name="connsiteY42" fmla="*/ 550258 h 1076241"/>
                  <a:gd name="connsiteX43" fmla="*/ 809204 w 1076241"/>
                  <a:gd name="connsiteY43" fmla="*/ 525982 h 1076241"/>
                  <a:gd name="connsiteX44" fmla="*/ 857756 w 1076241"/>
                  <a:gd name="connsiteY44" fmla="*/ 485522 h 1076241"/>
                  <a:gd name="connsiteX45" fmla="*/ 898216 w 1076241"/>
                  <a:gd name="connsiteY45" fmla="*/ 436970 h 1076241"/>
                  <a:gd name="connsiteX46" fmla="*/ 922492 w 1076241"/>
                  <a:gd name="connsiteY46" fmla="*/ 420786 h 1076241"/>
                  <a:gd name="connsiteX47" fmla="*/ 954861 w 1076241"/>
                  <a:gd name="connsiteY47" fmla="*/ 372234 h 1076241"/>
                  <a:gd name="connsiteX48" fmla="*/ 962953 w 1076241"/>
                  <a:gd name="connsiteY48" fmla="*/ 347957 h 1076241"/>
                  <a:gd name="connsiteX49" fmla="*/ 1011505 w 1076241"/>
                  <a:gd name="connsiteY49" fmla="*/ 307497 h 1076241"/>
                  <a:gd name="connsiteX50" fmla="*/ 1060057 w 1076241"/>
                  <a:gd name="connsiteY50" fmla="*/ 234669 h 1076241"/>
                  <a:gd name="connsiteX51" fmla="*/ 1076241 w 1076241"/>
                  <a:gd name="connsiteY51" fmla="*/ 210393 h 1076241"/>
                  <a:gd name="connsiteX52" fmla="*/ 1068149 w 1076241"/>
                  <a:gd name="connsiteY52" fmla="*/ 105196 h 1076241"/>
                  <a:gd name="connsiteX53" fmla="*/ 1035781 w 1076241"/>
                  <a:gd name="connsiteY53" fmla="*/ 56644 h 1076241"/>
                  <a:gd name="connsiteX54" fmla="*/ 1003413 w 1076241"/>
                  <a:gd name="connsiteY54" fmla="*/ 24276 h 1076241"/>
                  <a:gd name="connsiteX55" fmla="*/ 906308 w 1076241"/>
                  <a:gd name="connsiteY55" fmla="*/ 0 h 1076241"/>
                  <a:gd name="connsiteX56" fmla="*/ 793020 w 1076241"/>
                  <a:gd name="connsiteY56" fmla="*/ 8092 h 1076241"/>
                  <a:gd name="connsiteX57" fmla="*/ 768744 w 1076241"/>
                  <a:gd name="connsiteY57" fmla="*/ 32368 h 1076241"/>
                  <a:gd name="connsiteX58" fmla="*/ 736376 w 1076241"/>
                  <a:gd name="connsiteY58" fmla="*/ 105196 h 1076241"/>
                  <a:gd name="connsiteX59" fmla="*/ 736376 w 1076241"/>
                  <a:gd name="connsiteY59" fmla="*/ 113288 h 107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076241" h="1076241">
                    <a:moveTo>
                      <a:pt x="736376" y="113288"/>
                    </a:moveTo>
                    <a:lnTo>
                      <a:pt x="736376" y="113288"/>
                    </a:lnTo>
                    <a:cubicBezTo>
                      <a:pt x="698349" y="196947"/>
                      <a:pt x="698546" y="215854"/>
                      <a:pt x="631179" y="283221"/>
                    </a:cubicBezTo>
                    <a:cubicBezTo>
                      <a:pt x="617425" y="296975"/>
                      <a:pt x="597815" y="303438"/>
                      <a:pt x="582627" y="315589"/>
                    </a:cubicBezTo>
                    <a:cubicBezTo>
                      <a:pt x="570712" y="325121"/>
                      <a:pt x="561742" y="337909"/>
                      <a:pt x="550259" y="347957"/>
                    </a:cubicBezTo>
                    <a:cubicBezTo>
                      <a:pt x="540109" y="356838"/>
                      <a:pt x="528041" y="363353"/>
                      <a:pt x="517891" y="372234"/>
                    </a:cubicBezTo>
                    <a:cubicBezTo>
                      <a:pt x="506408" y="382282"/>
                      <a:pt x="497005" y="394554"/>
                      <a:pt x="485522" y="404602"/>
                    </a:cubicBezTo>
                    <a:cubicBezTo>
                      <a:pt x="475372" y="413483"/>
                      <a:pt x="463621" y="420373"/>
                      <a:pt x="453154" y="428878"/>
                    </a:cubicBezTo>
                    <a:cubicBezTo>
                      <a:pt x="402344" y="470161"/>
                      <a:pt x="370388" y="506675"/>
                      <a:pt x="315590" y="534074"/>
                    </a:cubicBezTo>
                    <a:cubicBezTo>
                      <a:pt x="302598" y="540570"/>
                      <a:pt x="288617" y="544863"/>
                      <a:pt x="275130" y="550258"/>
                    </a:cubicBezTo>
                    <a:cubicBezTo>
                      <a:pt x="267038" y="561047"/>
                      <a:pt x="258692" y="571651"/>
                      <a:pt x="250853" y="582626"/>
                    </a:cubicBezTo>
                    <a:cubicBezTo>
                      <a:pt x="245200" y="590540"/>
                      <a:pt x="241546" y="600026"/>
                      <a:pt x="234669" y="606903"/>
                    </a:cubicBezTo>
                    <a:cubicBezTo>
                      <a:pt x="227792" y="613780"/>
                      <a:pt x="217864" y="616861"/>
                      <a:pt x="210393" y="623087"/>
                    </a:cubicBezTo>
                    <a:cubicBezTo>
                      <a:pt x="201602" y="630413"/>
                      <a:pt x="196053" y="641685"/>
                      <a:pt x="186117" y="647363"/>
                    </a:cubicBezTo>
                    <a:cubicBezTo>
                      <a:pt x="176461" y="652881"/>
                      <a:pt x="164538" y="652758"/>
                      <a:pt x="153749" y="655455"/>
                    </a:cubicBezTo>
                    <a:cubicBezTo>
                      <a:pt x="142960" y="663547"/>
                      <a:pt x="129220" y="668756"/>
                      <a:pt x="121381" y="679731"/>
                    </a:cubicBezTo>
                    <a:cubicBezTo>
                      <a:pt x="114917" y="688781"/>
                      <a:pt x="117194" y="701686"/>
                      <a:pt x="113289" y="712099"/>
                    </a:cubicBezTo>
                    <a:cubicBezTo>
                      <a:pt x="109053" y="723394"/>
                      <a:pt x="101857" y="733379"/>
                      <a:pt x="97105" y="744467"/>
                    </a:cubicBezTo>
                    <a:cubicBezTo>
                      <a:pt x="77651" y="789859"/>
                      <a:pt x="103501" y="747435"/>
                      <a:pt x="72829" y="801111"/>
                    </a:cubicBezTo>
                    <a:cubicBezTo>
                      <a:pt x="68004" y="809555"/>
                      <a:pt x="60994" y="816688"/>
                      <a:pt x="56645" y="825387"/>
                    </a:cubicBezTo>
                    <a:cubicBezTo>
                      <a:pt x="50149" y="838379"/>
                      <a:pt x="45561" y="852247"/>
                      <a:pt x="40461" y="865848"/>
                    </a:cubicBezTo>
                    <a:cubicBezTo>
                      <a:pt x="37466" y="873835"/>
                      <a:pt x="36511" y="882668"/>
                      <a:pt x="32368" y="890124"/>
                    </a:cubicBezTo>
                    <a:cubicBezTo>
                      <a:pt x="22922" y="907127"/>
                      <a:pt x="0" y="938676"/>
                      <a:pt x="0" y="938676"/>
                    </a:cubicBezTo>
                    <a:cubicBezTo>
                      <a:pt x="2697" y="952163"/>
                      <a:pt x="4756" y="965793"/>
                      <a:pt x="8092" y="979136"/>
                    </a:cubicBezTo>
                    <a:cubicBezTo>
                      <a:pt x="10161" y="987411"/>
                      <a:pt x="10153" y="997381"/>
                      <a:pt x="16184" y="1003412"/>
                    </a:cubicBezTo>
                    <a:cubicBezTo>
                      <a:pt x="42556" y="1029784"/>
                      <a:pt x="78187" y="1043187"/>
                      <a:pt x="113289" y="1051964"/>
                    </a:cubicBezTo>
                    <a:cubicBezTo>
                      <a:pt x="124078" y="1054662"/>
                      <a:pt x="135005" y="1056861"/>
                      <a:pt x="145657" y="1060057"/>
                    </a:cubicBezTo>
                    <a:cubicBezTo>
                      <a:pt x="161997" y="1064959"/>
                      <a:pt x="194209" y="1076241"/>
                      <a:pt x="194209" y="1076241"/>
                    </a:cubicBezTo>
                    <a:cubicBezTo>
                      <a:pt x="231972" y="1073544"/>
                      <a:pt x="269898" y="1072572"/>
                      <a:pt x="307498" y="1068149"/>
                    </a:cubicBezTo>
                    <a:cubicBezTo>
                      <a:pt x="315969" y="1067152"/>
                      <a:pt x="323573" y="1062400"/>
                      <a:pt x="331774" y="1060057"/>
                    </a:cubicBezTo>
                    <a:cubicBezTo>
                      <a:pt x="342468" y="1057002"/>
                      <a:pt x="353353" y="1054662"/>
                      <a:pt x="364142" y="1051964"/>
                    </a:cubicBezTo>
                    <a:lnTo>
                      <a:pt x="412694" y="1019596"/>
                    </a:lnTo>
                    <a:lnTo>
                      <a:pt x="436970" y="1003412"/>
                    </a:lnTo>
                    <a:cubicBezTo>
                      <a:pt x="494795" y="916674"/>
                      <a:pt x="404748" y="1048307"/>
                      <a:pt x="477430" y="954860"/>
                    </a:cubicBezTo>
                    <a:cubicBezTo>
                      <a:pt x="489372" y="939506"/>
                      <a:pt x="499009" y="922492"/>
                      <a:pt x="509799" y="906308"/>
                    </a:cubicBezTo>
                    <a:lnTo>
                      <a:pt x="542167" y="857756"/>
                    </a:lnTo>
                    <a:lnTo>
                      <a:pt x="574535" y="809203"/>
                    </a:lnTo>
                    <a:cubicBezTo>
                      <a:pt x="588778" y="766474"/>
                      <a:pt x="577896" y="792024"/>
                      <a:pt x="614995" y="736375"/>
                    </a:cubicBezTo>
                    <a:cubicBezTo>
                      <a:pt x="641968" y="695915"/>
                      <a:pt x="623087" y="717494"/>
                      <a:pt x="679731" y="679731"/>
                    </a:cubicBezTo>
                    <a:lnTo>
                      <a:pt x="704007" y="663547"/>
                    </a:lnTo>
                    <a:lnTo>
                      <a:pt x="728284" y="647363"/>
                    </a:lnTo>
                    <a:lnTo>
                      <a:pt x="776836" y="574534"/>
                    </a:lnTo>
                    <a:lnTo>
                      <a:pt x="793020" y="550258"/>
                    </a:lnTo>
                    <a:cubicBezTo>
                      <a:pt x="798415" y="542166"/>
                      <a:pt x="802327" y="532859"/>
                      <a:pt x="809204" y="525982"/>
                    </a:cubicBezTo>
                    <a:cubicBezTo>
                      <a:pt x="880127" y="455059"/>
                      <a:pt x="790160" y="541852"/>
                      <a:pt x="857756" y="485522"/>
                    </a:cubicBezTo>
                    <a:cubicBezTo>
                      <a:pt x="937296" y="419239"/>
                      <a:pt x="834563" y="500623"/>
                      <a:pt x="898216" y="436970"/>
                    </a:cubicBezTo>
                    <a:cubicBezTo>
                      <a:pt x="905093" y="430093"/>
                      <a:pt x="914400" y="426181"/>
                      <a:pt x="922492" y="420786"/>
                    </a:cubicBezTo>
                    <a:cubicBezTo>
                      <a:pt x="933282" y="404602"/>
                      <a:pt x="948710" y="390687"/>
                      <a:pt x="954861" y="372234"/>
                    </a:cubicBezTo>
                    <a:cubicBezTo>
                      <a:pt x="957558" y="364142"/>
                      <a:pt x="958221" y="355054"/>
                      <a:pt x="962953" y="347957"/>
                    </a:cubicBezTo>
                    <a:cubicBezTo>
                      <a:pt x="975414" y="329266"/>
                      <a:pt x="993592" y="319439"/>
                      <a:pt x="1011505" y="307497"/>
                    </a:cubicBezTo>
                    <a:lnTo>
                      <a:pt x="1060057" y="234669"/>
                    </a:lnTo>
                    <a:lnTo>
                      <a:pt x="1076241" y="210393"/>
                    </a:lnTo>
                    <a:cubicBezTo>
                      <a:pt x="1073544" y="175327"/>
                      <a:pt x="1077099" y="139207"/>
                      <a:pt x="1068149" y="105196"/>
                    </a:cubicBezTo>
                    <a:cubicBezTo>
                      <a:pt x="1063199" y="86386"/>
                      <a:pt x="1049535" y="70398"/>
                      <a:pt x="1035781" y="56644"/>
                    </a:cubicBezTo>
                    <a:cubicBezTo>
                      <a:pt x="1024992" y="45855"/>
                      <a:pt x="1016497" y="32126"/>
                      <a:pt x="1003413" y="24276"/>
                    </a:cubicBezTo>
                    <a:cubicBezTo>
                      <a:pt x="978752" y="9479"/>
                      <a:pt x="933739" y="4572"/>
                      <a:pt x="906308" y="0"/>
                    </a:cubicBezTo>
                    <a:cubicBezTo>
                      <a:pt x="868545" y="2697"/>
                      <a:pt x="829872" y="-579"/>
                      <a:pt x="793020" y="8092"/>
                    </a:cubicBezTo>
                    <a:cubicBezTo>
                      <a:pt x="781880" y="10713"/>
                      <a:pt x="776070" y="23577"/>
                      <a:pt x="768744" y="32368"/>
                    </a:cubicBezTo>
                    <a:cubicBezTo>
                      <a:pt x="754077" y="49969"/>
                      <a:pt x="736376" y="84025"/>
                      <a:pt x="736376" y="105196"/>
                    </a:cubicBezTo>
                    <a:lnTo>
                      <a:pt x="736376" y="1132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7007703" y="5114166"/>
                <a:ext cx="825387" cy="906308"/>
              </a:xfrm>
              <a:custGeom>
                <a:avLst/>
                <a:gdLst>
                  <a:gd name="connsiteX0" fmla="*/ 267037 w 825387"/>
                  <a:gd name="connsiteY0" fmla="*/ 574535 h 906308"/>
                  <a:gd name="connsiteX1" fmla="*/ 267037 w 825387"/>
                  <a:gd name="connsiteY1" fmla="*/ 574535 h 906308"/>
                  <a:gd name="connsiteX2" fmla="*/ 323681 w 825387"/>
                  <a:gd name="connsiteY2" fmla="*/ 655455 h 906308"/>
                  <a:gd name="connsiteX3" fmla="*/ 339865 w 825387"/>
                  <a:gd name="connsiteY3" fmla="*/ 679731 h 906308"/>
                  <a:gd name="connsiteX4" fmla="*/ 388417 w 825387"/>
                  <a:gd name="connsiteY4" fmla="*/ 776836 h 906308"/>
                  <a:gd name="connsiteX5" fmla="*/ 428878 w 825387"/>
                  <a:gd name="connsiteY5" fmla="*/ 817296 h 906308"/>
                  <a:gd name="connsiteX6" fmla="*/ 453154 w 825387"/>
                  <a:gd name="connsiteY6" fmla="*/ 841572 h 906308"/>
                  <a:gd name="connsiteX7" fmla="*/ 501706 w 825387"/>
                  <a:gd name="connsiteY7" fmla="*/ 873940 h 906308"/>
                  <a:gd name="connsiteX8" fmla="*/ 525982 w 825387"/>
                  <a:gd name="connsiteY8" fmla="*/ 890124 h 906308"/>
                  <a:gd name="connsiteX9" fmla="*/ 582626 w 825387"/>
                  <a:gd name="connsiteY9" fmla="*/ 906308 h 906308"/>
                  <a:gd name="connsiteX10" fmla="*/ 704007 w 825387"/>
                  <a:gd name="connsiteY10" fmla="*/ 898216 h 906308"/>
                  <a:gd name="connsiteX11" fmla="*/ 752559 w 825387"/>
                  <a:gd name="connsiteY11" fmla="*/ 873940 h 906308"/>
                  <a:gd name="connsiteX12" fmla="*/ 801111 w 825387"/>
                  <a:gd name="connsiteY12" fmla="*/ 849664 h 906308"/>
                  <a:gd name="connsiteX13" fmla="*/ 809203 w 825387"/>
                  <a:gd name="connsiteY13" fmla="*/ 817296 h 906308"/>
                  <a:gd name="connsiteX14" fmla="*/ 825387 w 825387"/>
                  <a:gd name="connsiteY14" fmla="*/ 768744 h 906308"/>
                  <a:gd name="connsiteX15" fmla="*/ 817295 w 825387"/>
                  <a:gd name="connsiteY15" fmla="*/ 687823 h 906308"/>
                  <a:gd name="connsiteX16" fmla="*/ 768743 w 825387"/>
                  <a:gd name="connsiteY16" fmla="*/ 598811 h 906308"/>
                  <a:gd name="connsiteX17" fmla="*/ 752559 w 825387"/>
                  <a:gd name="connsiteY17" fmla="*/ 566443 h 906308"/>
                  <a:gd name="connsiteX18" fmla="*/ 736375 w 825387"/>
                  <a:gd name="connsiteY18" fmla="*/ 542167 h 906308"/>
                  <a:gd name="connsiteX19" fmla="*/ 704007 w 825387"/>
                  <a:gd name="connsiteY19" fmla="*/ 461246 h 906308"/>
                  <a:gd name="connsiteX20" fmla="*/ 687823 w 825387"/>
                  <a:gd name="connsiteY20" fmla="*/ 428878 h 906308"/>
                  <a:gd name="connsiteX21" fmla="*/ 679731 w 825387"/>
                  <a:gd name="connsiteY21" fmla="*/ 404602 h 906308"/>
                  <a:gd name="connsiteX22" fmla="*/ 655455 w 825387"/>
                  <a:gd name="connsiteY22" fmla="*/ 372234 h 906308"/>
                  <a:gd name="connsiteX23" fmla="*/ 639270 w 825387"/>
                  <a:gd name="connsiteY23" fmla="*/ 339866 h 906308"/>
                  <a:gd name="connsiteX24" fmla="*/ 614994 w 825387"/>
                  <a:gd name="connsiteY24" fmla="*/ 315590 h 906308"/>
                  <a:gd name="connsiteX25" fmla="*/ 590718 w 825387"/>
                  <a:gd name="connsiteY25" fmla="*/ 283222 h 906308"/>
                  <a:gd name="connsiteX26" fmla="*/ 550258 w 825387"/>
                  <a:gd name="connsiteY26" fmla="*/ 234669 h 906308"/>
                  <a:gd name="connsiteX27" fmla="*/ 525982 w 825387"/>
                  <a:gd name="connsiteY27" fmla="*/ 202301 h 906308"/>
                  <a:gd name="connsiteX28" fmla="*/ 509798 w 825387"/>
                  <a:gd name="connsiteY28" fmla="*/ 169933 h 906308"/>
                  <a:gd name="connsiteX29" fmla="*/ 493614 w 825387"/>
                  <a:gd name="connsiteY29" fmla="*/ 145657 h 906308"/>
                  <a:gd name="connsiteX30" fmla="*/ 461246 w 825387"/>
                  <a:gd name="connsiteY30" fmla="*/ 89013 h 906308"/>
                  <a:gd name="connsiteX31" fmla="*/ 436970 w 825387"/>
                  <a:gd name="connsiteY31" fmla="*/ 64737 h 906308"/>
                  <a:gd name="connsiteX32" fmla="*/ 388417 w 825387"/>
                  <a:gd name="connsiteY32" fmla="*/ 48553 h 906308"/>
                  <a:gd name="connsiteX33" fmla="*/ 364141 w 825387"/>
                  <a:gd name="connsiteY33" fmla="*/ 32369 h 906308"/>
                  <a:gd name="connsiteX34" fmla="*/ 331773 w 825387"/>
                  <a:gd name="connsiteY34" fmla="*/ 24276 h 906308"/>
                  <a:gd name="connsiteX35" fmla="*/ 275129 w 825387"/>
                  <a:gd name="connsiteY35" fmla="*/ 8092 h 906308"/>
                  <a:gd name="connsiteX36" fmla="*/ 210393 w 825387"/>
                  <a:gd name="connsiteY36" fmla="*/ 0 h 906308"/>
                  <a:gd name="connsiteX37" fmla="*/ 113288 w 825387"/>
                  <a:gd name="connsiteY37" fmla="*/ 8092 h 906308"/>
                  <a:gd name="connsiteX38" fmla="*/ 89012 w 825387"/>
                  <a:gd name="connsiteY38" fmla="*/ 16184 h 906308"/>
                  <a:gd name="connsiteX39" fmla="*/ 16184 w 825387"/>
                  <a:gd name="connsiteY39" fmla="*/ 72829 h 906308"/>
                  <a:gd name="connsiteX40" fmla="*/ 0 w 825387"/>
                  <a:gd name="connsiteY40" fmla="*/ 129473 h 906308"/>
                  <a:gd name="connsiteX41" fmla="*/ 16184 w 825387"/>
                  <a:gd name="connsiteY41" fmla="*/ 186117 h 906308"/>
                  <a:gd name="connsiteX42" fmla="*/ 32368 w 825387"/>
                  <a:gd name="connsiteY42" fmla="*/ 242761 h 906308"/>
                  <a:gd name="connsiteX43" fmla="*/ 48552 w 825387"/>
                  <a:gd name="connsiteY43" fmla="*/ 258946 h 906308"/>
                  <a:gd name="connsiteX44" fmla="*/ 80920 w 825387"/>
                  <a:gd name="connsiteY44" fmla="*/ 307498 h 906308"/>
                  <a:gd name="connsiteX45" fmla="*/ 137564 w 825387"/>
                  <a:gd name="connsiteY45" fmla="*/ 380326 h 906308"/>
                  <a:gd name="connsiteX46" fmla="*/ 153748 w 825387"/>
                  <a:gd name="connsiteY46" fmla="*/ 404602 h 906308"/>
                  <a:gd name="connsiteX47" fmla="*/ 169932 w 825387"/>
                  <a:gd name="connsiteY47" fmla="*/ 428878 h 906308"/>
                  <a:gd name="connsiteX48" fmla="*/ 202301 w 825387"/>
                  <a:gd name="connsiteY48" fmla="*/ 493615 h 906308"/>
                  <a:gd name="connsiteX49" fmla="*/ 242761 w 825387"/>
                  <a:gd name="connsiteY49" fmla="*/ 566443 h 906308"/>
                  <a:gd name="connsiteX50" fmla="*/ 267037 w 825387"/>
                  <a:gd name="connsiteY50" fmla="*/ 574535 h 90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825387" h="906308">
                    <a:moveTo>
                      <a:pt x="267037" y="574535"/>
                    </a:moveTo>
                    <a:lnTo>
                      <a:pt x="267037" y="574535"/>
                    </a:lnTo>
                    <a:lnTo>
                      <a:pt x="323681" y="655455"/>
                    </a:lnTo>
                    <a:cubicBezTo>
                      <a:pt x="329217" y="663451"/>
                      <a:pt x="336790" y="670505"/>
                      <a:pt x="339865" y="679731"/>
                    </a:cubicBezTo>
                    <a:cubicBezTo>
                      <a:pt x="353027" y="719219"/>
                      <a:pt x="357044" y="745464"/>
                      <a:pt x="388417" y="776836"/>
                    </a:cubicBezTo>
                    <a:lnTo>
                      <a:pt x="428878" y="817296"/>
                    </a:lnTo>
                    <a:cubicBezTo>
                      <a:pt x="436970" y="825388"/>
                      <a:pt x="443632" y="835224"/>
                      <a:pt x="453154" y="841572"/>
                    </a:cubicBezTo>
                    <a:lnTo>
                      <a:pt x="501706" y="873940"/>
                    </a:lnTo>
                    <a:cubicBezTo>
                      <a:pt x="509798" y="879335"/>
                      <a:pt x="516756" y="887049"/>
                      <a:pt x="525982" y="890124"/>
                    </a:cubicBezTo>
                    <a:cubicBezTo>
                      <a:pt x="560809" y="901733"/>
                      <a:pt x="541983" y="896147"/>
                      <a:pt x="582626" y="906308"/>
                    </a:cubicBezTo>
                    <a:cubicBezTo>
                      <a:pt x="623086" y="903611"/>
                      <a:pt x="663705" y="902694"/>
                      <a:pt x="704007" y="898216"/>
                    </a:cubicBezTo>
                    <a:cubicBezTo>
                      <a:pt x="730158" y="895310"/>
                      <a:pt x="729568" y="885436"/>
                      <a:pt x="752559" y="873940"/>
                    </a:cubicBezTo>
                    <a:cubicBezTo>
                      <a:pt x="819564" y="840438"/>
                      <a:pt x="731539" y="896045"/>
                      <a:pt x="801111" y="849664"/>
                    </a:cubicBezTo>
                    <a:cubicBezTo>
                      <a:pt x="803808" y="838875"/>
                      <a:pt x="806007" y="827948"/>
                      <a:pt x="809203" y="817296"/>
                    </a:cubicBezTo>
                    <a:cubicBezTo>
                      <a:pt x="814105" y="800956"/>
                      <a:pt x="825387" y="768744"/>
                      <a:pt x="825387" y="768744"/>
                    </a:cubicBezTo>
                    <a:cubicBezTo>
                      <a:pt x="822690" y="741770"/>
                      <a:pt x="822611" y="714405"/>
                      <a:pt x="817295" y="687823"/>
                    </a:cubicBezTo>
                    <a:cubicBezTo>
                      <a:pt x="808362" y="643159"/>
                      <a:pt x="789785" y="640895"/>
                      <a:pt x="768743" y="598811"/>
                    </a:cubicBezTo>
                    <a:cubicBezTo>
                      <a:pt x="763348" y="588022"/>
                      <a:pt x="758544" y="576916"/>
                      <a:pt x="752559" y="566443"/>
                    </a:cubicBezTo>
                    <a:cubicBezTo>
                      <a:pt x="747734" y="557999"/>
                      <a:pt x="740450" y="550997"/>
                      <a:pt x="736375" y="542167"/>
                    </a:cubicBezTo>
                    <a:cubicBezTo>
                      <a:pt x="724201" y="515789"/>
                      <a:pt x="716999" y="487230"/>
                      <a:pt x="704007" y="461246"/>
                    </a:cubicBezTo>
                    <a:cubicBezTo>
                      <a:pt x="698612" y="450457"/>
                      <a:pt x="692575" y="439966"/>
                      <a:pt x="687823" y="428878"/>
                    </a:cubicBezTo>
                    <a:cubicBezTo>
                      <a:pt x="684463" y="421038"/>
                      <a:pt x="683963" y="412008"/>
                      <a:pt x="679731" y="404602"/>
                    </a:cubicBezTo>
                    <a:cubicBezTo>
                      <a:pt x="673040" y="392892"/>
                      <a:pt x="662603" y="383671"/>
                      <a:pt x="655455" y="372234"/>
                    </a:cubicBezTo>
                    <a:cubicBezTo>
                      <a:pt x="649062" y="362005"/>
                      <a:pt x="646282" y="349682"/>
                      <a:pt x="639270" y="339866"/>
                    </a:cubicBezTo>
                    <a:cubicBezTo>
                      <a:pt x="632618" y="330554"/>
                      <a:pt x="622442" y="324279"/>
                      <a:pt x="614994" y="315590"/>
                    </a:cubicBezTo>
                    <a:cubicBezTo>
                      <a:pt x="606217" y="305350"/>
                      <a:pt x="599495" y="293462"/>
                      <a:pt x="590718" y="283222"/>
                    </a:cubicBezTo>
                    <a:cubicBezTo>
                      <a:pt x="525950" y="207659"/>
                      <a:pt x="601358" y="306210"/>
                      <a:pt x="550258" y="234669"/>
                    </a:cubicBezTo>
                    <a:cubicBezTo>
                      <a:pt x="542419" y="223694"/>
                      <a:pt x="533130" y="213738"/>
                      <a:pt x="525982" y="202301"/>
                    </a:cubicBezTo>
                    <a:cubicBezTo>
                      <a:pt x="519589" y="192072"/>
                      <a:pt x="515783" y="180406"/>
                      <a:pt x="509798" y="169933"/>
                    </a:cubicBezTo>
                    <a:cubicBezTo>
                      <a:pt x="504973" y="161489"/>
                      <a:pt x="498439" y="154101"/>
                      <a:pt x="493614" y="145657"/>
                    </a:cubicBezTo>
                    <a:cubicBezTo>
                      <a:pt x="479224" y="120474"/>
                      <a:pt x="479169" y="110520"/>
                      <a:pt x="461246" y="89013"/>
                    </a:cubicBezTo>
                    <a:cubicBezTo>
                      <a:pt x="453920" y="80222"/>
                      <a:pt x="446974" y="70295"/>
                      <a:pt x="436970" y="64737"/>
                    </a:cubicBezTo>
                    <a:cubicBezTo>
                      <a:pt x="422057" y="56452"/>
                      <a:pt x="402612" y="58016"/>
                      <a:pt x="388417" y="48553"/>
                    </a:cubicBezTo>
                    <a:cubicBezTo>
                      <a:pt x="380325" y="43158"/>
                      <a:pt x="373080" y="36200"/>
                      <a:pt x="364141" y="32369"/>
                    </a:cubicBezTo>
                    <a:cubicBezTo>
                      <a:pt x="353919" y="27988"/>
                      <a:pt x="342467" y="27331"/>
                      <a:pt x="331773" y="24276"/>
                    </a:cubicBezTo>
                    <a:cubicBezTo>
                      <a:pt x="304840" y="16580"/>
                      <a:pt x="305480" y="13151"/>
                      <a:pt x="275129" y="8092"/>
                    </a:cubicBezTo>
                    <a:cubicBezTo>
                      <a:pt x="253678" y="4517"/>
                      <a:pt x="231972" y="2697"/>
                      <a:pt x="210393" y="0"/>
                    </a:cubicBezTo>
                    <a:cubicBezTo>
                      <a:pt x="178025" y="2697"/>
                      <a:pt x="145484" y="3799"/>
                      <a:pt x="113288" y="8092"/>
                    </a:cubicBezTo>
                    <a:cubicBezTo>
                      <a:pt x="104833" y="9219"/>
                      <a:pt x="96468" y="12042"/>
                      <a:pt x="89012" y="16184"/>
                    </a:cubicBezTo>
                    <a:cubicBezTo>
                      <a:pt x="45458" y="40381"/>
                      <a:pt x="45671" y="43342"/>
                      <a:pt x="16184" y="72829"/>
                    </a:cubicBezTo>
                    <a:cubicBezTo>
                      <a:pt x="12368" y="84277"/>
                      <a:pt x="0" y="119312"/>
                      <a:pt x="0" y="129473"/>
                    </a:cubicBezTo>
                    <a:cubicBezTo>
                      <a:pt x="0" y="142121"/>
                      <a:pt x="12368" y="172761"/>
                      <a:pt x="16184" y="186117"/>
                    </a:cubicBezTo>
                    <a:cubicBezTo>
                      <a:pt x="18108" y="192851"/>
                      <a:pt x="27076" y="233942"/>
                      <a:pt x="32368" y="242761"/>
                    </a:cubicBezTo>
                    <a:cubicBezTo>
                      <a:pt x="36293" y="249303"/>
                      <a:pt x="43974" y="252842"/>
                      <a:pt x="48552" y="258946"/>
                    </a:cubicBezTo>
                    <a:cubicBezTo>
                      <a:pt x="60222" y="274507"/>
                      <a:pt x="67166" y="293744"/>
                      <a:pt x="80920" y="307498"/>
                    </a:cubicBezTo>
                    <a:cubicBezTo>
                      <a:pt x="118950" y="345528"/>
                      <a:pt x="98848" y="322252"/>
                      <a:pt x="137564" y="380326"/>
                    </a:cubicBezTo>
                    <a:lnTo>
                      <a:pt x="153748" y="404602"/>
                    </a:lnTo>
                    <a:cubicBezTo>
                      <a:pt x="159143" y="412694"/>
                      <a:pt x="166857" y="419652"/>
                      <a:pt x="169932" y="428878"/>
                    </a:cubicBezTo>
                    <a:cubicBezTo>
                      <a:pt x="188529" y="484668"/>
                      <a:pt x="174053" y="465367"/>
                      <a:pt x="202301" y="493615"/>
                    </a:cubicBezTo>
                    <a:cubicBezTo>
                      <a:pt x="210733" y="518912"/>
                      <a:pt x="218911" y="550543"/>
                      <a:pt x="242761" y="566443"/>
                    </a:cubicBezTo>
                    <a:cubicBezTo>
                      <a:pt x="294487" y="600927"/>
                      <a:pt x="277559" y="585057"/>
                      <a:pt x="267037" y="5745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2901696" y="5145024"/>
                <a:ext cx="810768" cy="871728"/>
              </a:xfrm>
              <a:custGeom>
                <a:avLst/>
                <a:gdLst>
                  <a:gd name="connsiteX0" fmla="*/ 591312 w 810768"/>
                  <a:gd name="connsiteY0" fmla="*/ 865632 h 871728"/>
                  <a:gd name="connsiteX1" fmla="*/ 591312 w 810768"/>
                  <a:gd name="connsiteY1" fmla="*/ 865632 h 871728"/>
                  <a:gd name="connsiteX2" fmla="*/ 646176 w 810768"/>
                  <a:gd name="connsiteY2" fmla="*/ 871728 h 871728"/>
                  <a:gd name="connsiteX3" fmla="*/ 694944 w 810768"/>
                  <a:gd name="connsiteY3" fmla="*/ 853440 h 871728"/>
                  <a:gd name="connsiteX4" fmla="*/ 762000 w 810768"/>
                  <a:gd name="connsiteY4" fmla="*/ 822960 h 871728"/>
                  <a:gd name="connsiteX5" fmla="*/ 786384 w 810768"/>
                  <a:gd name="connsiteY5" fmla="*/ 798576 h 871728"/>
                  <a:gd name="connsiteX6" fmla="*/ 798576 w 810768"/>
                  <a:gd name="connsiteY6" fmla="*/ 780288 h 871728"/>
                  <a:gd name="connsiteX7" fmla="*/ 810768 w 810768"/>
                  <a:gd name="connsiteY7" fmla="*/ 737616 h 871728"/>
                  <a:gd name="connsiteX8" fmla="*/ 792480 w 810768"/>
                  <a:gd name="connsiteY8" fmla="*/ 658368 h 871728"/>
                  <a:gd name="connsiteX9" fmla="*/ 786384 w 810768"/>
                  <a:gd name="connsiteY9" fmla="*/ 633984 h 871728"/>
                  <a:gd name="connsiteX10" fmla="*/ 755904 w 810768"/>
                  <a:gd name="connsiteY10" fmla="*/ 554736 h 871728"/>
                  <a:gd name="connsiteX11" fmla="*/ 731520 w 810768"/>
                  <a:gd name="connsiteY11" fmla="*/ 469392 h 871728"/>
                  <a:gd name="connsiteX12" fmla="*/ 701040 w 810768"/>
                  <a:gd name="connsiteY12" fmla="*/ 426720 h 871728"/>
                  <a:gd name="connsiteX13" fmla="*/ 682752 w 810768"/>
                  <a:gd name="connsiteY13" fmla="*/ 390144 h 871728"/>
                  <a:gd name="connsiteX14" fmla="*/ 670560 w 810768"/>
                  <a:gd name="connsiteY14" fmla="*/ 365760 h 871728"/>
                  <a:gd name="connsiteX15" fmla="*/ 627888 w 810768"/>
                  <a:gd name="connsiteY15" fmla="*/ 304800 h 871728"/>
                  <a:gd name="connsiteX16" fmla="*/ 585216 w 810768"/>
                  <a:gd name="connsiteY16" fmla="*/ 262128 h 871728"/>
                  <a:gd name="connsiteX17" fmla="*/ 566928 w 810768"/>
                  <a:gd name="connsiteY17" fmla="*/ 243840 h 871728"/>
                  <a:gd name="connsiteX18" fmla="*/ 542544 w 810768"/>
                  <a:gd name="connsiteY18" fmla="*/ 225552 h 871728"/>
                  <a:gd name="connsiteX19" fmla="*/ 524256 w 810768"/>
                  <a:gd name="connsiteY19" fmla="*/ 201168 h 871728"/>
                  <a:gd name="connsiteX20" fmla="*/ 505968 w 810768"/>
                  <a:gd name="connsiteY20" fmla="*/ 182880 h 871728"/>
                  <a:gd name="connsiteX21" fmla="*/ 481584 w 810768"/>
                  <a:gd name="connsiteY21" fmla="*/ 146304 h 871728"/>
                  <a:gd name="connsiteX22" fmla="*/ 457200 w 810768"/>
                  <a:gd name="connsiteY22" fmla="*/ 109728 h 871728"/>
                  <a:gd name="connsiteX23" fmla="*/ 445008 w 810768"/>
                  <a:gd name="connsiteY23" fmla="*/ 91440 h 871728"/>
                  <a:gd name="connsiteX24" fmla="*/ 426720 w 810768"/>
                  <a:gd name="connsiteY24" fmla="*/ 79248 h 871728"/>
                  <a:gd name="connsiteX25" fmla="*/ 414528 w 810768"/>
                  <a:gd name="connsiteY25" fmla="*/ 60960 h 871728"/>
                  <a:gd name="connsiteX26" fmla="*/ 377952 w 810768"/>
                  <a:gd name="connsiteY26" fmla="*/ 42672 h 871728"/>
                  <a:gd name="connsiteX27" fmla="*/ 359664 w 810768"/>
                  <a:gd name="connsiteY27" fmla="*/ 30480 h 871728"/>
                  <a:gd name="connsiteX28" fmla="*/ 292608 w 810768"/>
                  <a:gd name="connsiteY28" fmla="*/ 12192 h 871728"/>
                  <a:gd name="connsiteX29" fmla="*/ 274320 w 810768"/>
                  <a:gd name="connsiteY29" fmla="*/ 6096 h 871728"/>
                  <a:gd name="connsiteX30" fmla="*/ 231648 w 810768"/>
                  <a:gd name="connsiteY30" fmla="*/ 0 h 871728"/>
                  <a:gd name="connsiteX31" fmla="*/ 115824 w 810768"/>
                  <a:gd name="connsiteY31" fmla="*/ 6096 h 871728"/>
                  <a:gd name="connsiteX32" fmla="*/ 91440 w 810768"/>
                  <a:gd name="connsiteY32" fmla="*/ 12192 h 871728"/>
                  <a:gd name="connsiteX33" fmla="*/ 60960 w 810768"/>
                  <a:gd name="connsiteY33" fmla="*/ 18288 h 871728"/>
                  <a:gd name="connsiteX34" fmla="*/ 42672 w 810768"/>
                  <a:gd name="connsiteY34" fmla="*/ 30480 h 871728"/>
                  <a:gd name="connsiteX35" fmla="*/ 30480 w 810768"/>
                  <a:gd name="connsiteY35" fmla="*/ 67056 h 871728"/>
                  <a:gd name="connsiteX36" fmla="*/ 24384 w 810768"/>
                  <a:gd name="connsiteY36" fmla="*/ 85344 h 871728"/>
                  <a:gd name="connsiteX37" fmla="*/ 18288 w 810768"/>
                  <a:gd name="connsiteY37" fmla="*/ 103632 h 871728"/>
                  <a:gd name="connsiteX38" fmla="*/ 0 w 810768"/>
                  <a:gd name="connsiteY38" fmla="*/ 140208 h 871728"/>
                  <a:gd name="connsiteX39" fmla="*/ 12192 w 810768"/>
                  <a:gd name="connsiteY39" fmla="*/ 195072 h 871728"/>
                  <a:gd name="connsiteX40" fmla="*/ 36576 w 810768"/>
                  <a:gd name="connsiteY40" fmla="*/ 231648 h 871728"/>
                  <a:gd name="connsiteX41" fmla="*/ 60960 w 810768"/>
                  <a:gd name="connsiteY41" fmla="*/ 268224 h 871728"/>
                  <a:gd name="connsiteX42" fmla="*/ 85344 w 810768"/>
                  <a:gd name="connsiteY42" fmla="*/ 304800 h 871728"/>
                  <a:gd name="connsiteX43" fmla="*/ 97536 w 810768"/>
                  <a:gd name="connsiteY43" fmla="*/ 323088 h 871728"/>
                  <a:gd name="connsiteX44" fmla="*/ 121920 w 810768"/>
                  <a:gd name="connsiteY44" fmla="*/ 371856 h 871728"/>
                  <a:gd name="connsiteX45" fmla="*/ 134112 w 810768"/>
                  <a:gd name="connsiteY45" fmla="*/ 396240 h 871728"/>
                  <a:gd name="connsiteX46" fmla="*/ 146304 w 810768"/>
                  <a:gd name="connsiteY46" fmla="*/ 414528 h 871728"/>
                  <a:gd name="connsiteX47" fmla="*/ 152400 w 810768"/>
                  <a:gd name="connsiteY47" fmla="*/ 438912 h 871728"/>
                  <a:gd name="connsiteX48" fmla="*/ 182880 w 810768"/>
                  <a:gd name="connsiteY48" fmla="*/ 475488 h 871728"/>
                  <a:gd name="connsiteX49" fmla="*/ 201168 w 810768"/>
                  <a:gd name="connsiteY49" fmla="*/ 512064 h 871728"/>
                  <a:gd name="connsiteX50" fmla="*/ 225552 w 810768"/>
                  <a:gd name="connsiteY50" fmla="*/ 554736 h 871728"/>
                  <a:gd name="connsiteX51" fmla="*/ 231648 w 810768"/>
                  <a:gd name="connsiteY51" fmla="*/ 573024 h 871728"/>
                  <a:gd name="connsiteX52" fmla="*/ 262128 w 810768"/>
                  <a:gd name="connsiteY52" fmla="*/ 615696 h 871728"/>
                  <a:gd name="connsiteX53" fmla="*/ 268224 w 810768"/>
                  <a:gd name="connsiteY53" fmla="*/ 633984 h 871728"/>
                  <a:gd name="connsiteX54" fmla="*/ 292608 w 810768"/>
                  <a:gd name="connsiteY54" fmla="*/ 676656 h 871728"/>
                  <a:gd name="connsiteX55" fmla="*/ 298704 w 810768"/>
                  <a:gd name="connsiteY55" fmla="*/ 694944 h 871728"/>
                  <a:gd name="connsiteX56" fmla="*/ 316992 w 810768"/>
                  <a:gd name="connsiteY56" fmla="*/ 713232 h 871728"/>
                  <a:gd name="connsiteX57" fmla="*/ 323088 w 810768"/>
                  <a:gd name="connsiteY57" fmla="*/ 737616 h 871728"/>
                  <a:gd name="connsiteX58" fmla="*/ 353568 w 810768"/>
                  <a:gd name="connsiteY58" fmla="*/ 768096 h 871728"/>
                  <a:gd name="connsiteX59" fmla="*/ 377952 w 810768"/>
                  <a:gd name="connsiteY59" fmla="*/ 786384 h 871728"/>
                  <a:gd name="connsiteX60" fmla="*/ 420624 w 810768"/>
                  <a:gd name="connsiteY60" fmla="*/ 804672 h 871728"/>
                  <a:gd name="connsiteX61" fmla="*/ 438912 w 810768"/>
                  <a:gd name="connsiteY61" fmla="*/ 816864 h 871728"/>
                  <a:gd name="connsiteX62" fmla="*/ 475488 w 810768"/>
                  <a:gd name="connsiteY62" fmla="*/ 829056 h 871728"/>
                  <a:gd name="connsiteX63" fmla="*/ 518160 w 810768"/>
                  <a:gd name="connsiteY63" fmla="*/ 847344 h 871728"/>
                  <a:gd name="connsiteX64" fmla="*/ 554736 w 810768"/>
                  <a:gd name="connsiteY64" fmla="*/ 859536 h 871728"/>
                  <a:gd name="connsiteX65" fmla="*/ 573024 w 810768"/>
                  <a:gd name="connsiteY65" fmla="*/ 865632 h 871728"/>
                  <a:gd name="connsiteX66" fmla="*/ 591312 w 810768"/>
                  <a:gd name="connsiteY66" fmla="*/ 865632 h 871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810768" h="871728">
                    <a:moveTo>
                      <a:pt x="591312" y="865632"/>
                    </a:moveTo>
                    <a:lnTo>
                      <a:pt x="591312" y="865632"/>
                    </a:lnTo>
                    <a:cubicBezTo>
                      <a:pt x="609600" y="867664"/>
                      <a:pt x="627775" y="871728"/>
                      <a:pt x="646176" y="871728"/>
                    </a:cubicBezTo>
                    <a:cubicBezTo>
                      <a:pt x="678487" y="871728"/>
                      <a:pt x="671820" y="866053"/>
                      <a:pt x="694944" y="853440"/>
                    </a:cubicBezTo>
                    <a:cubicBezTo>
                      <a:pt x="737778" y="830076"/>
                      <a:pt x="730600" y="833427"/>
                      <a:pt x="762000" y="822960"/>
                    </a:cubicBezTo>
                    <a:cubicBezTo>
                      <a:pt x="770128" y="814832"/>
                      <a:pt x="778903" y="807303"/>
                      <a:pt x="786384" y="798576"/>
                    </a:cubicBezTo>
                    <a:cubicBezTo>
                      <a:pt x="791152" y="793013"/>
                      <a:pt x="795299" y="786841"/>
                      <a:pt x="798576" y="780288"/>
                    </a:cubicBezTo>
                    <a:cubicBezTo>
                      <a:pt x="802949" y="771543"/>
                      <a:pt x="808815" y="745429"/>
                      <a:pt x="810768" y="737616"/>
                    </a:cubicBezTo>
                    <a:cubicBezTo>
                      <a:pt x="796618" y="638563"/>
                      <a:pt x="814794" y="747625"/>
                      <a:pt x="792480" y="658368"/>
                    </a:cubicBezTo>
                    <a:cubicBezTo>
                      <a:pt x="790448" y="650240"/>
                      <a:pt x="789326" y="641829"/>
                      <a:pt x="786384" y="633984"/>
                    </a:cubicBezTo>
                    <a:cubicBezTo>
                      <a:pt x="762646" y="570683"/>
                      <a:pt x="783270" y="664200"/>
                      <a:pt x="755904" y="554736"/>
                    </a:cubicBezTo>
                    <a:cubicBezTo>
                      <a:pt x="754278" y="548233"/>
                      <a:pt x="738516" y="479886"/>
                      <a:pt x="731520" y="469392"/>
                    </a:cubicBezTo>
                    <a:cubicBezTo>
                      <a:pt x="713692" y="442650"/>
                      <a:pt x="723724" y="456965"/>
                      <a:pt x="701040" y="426720"/>
                    </a:cubicBezTo>
                    <a:cubicBezTo>
                      <a:pt x="689863" y="393190"/>
                      <a:pt x="701660" y="423232"/>
                      <a:pt x="682752" y="390144"/>
                    </a:cubicBezTo>
                    <a:cubicBezTo>
                      <a:pt x="678243" y="382254"/>
                      <a:pt x="675235" y="373552"/>
                      <a:pt x="670560" y="365760"/>
                    </a:cubicBezTo>
                    <a:cubicBezTo>
                      <a:pt x="665451" y="357245"/>
                      <a:pt x="637695" y="315588"/>
                      <a:pt x="627888" y="304800"/>
                    </a:cubicBezTo>
                    <a:cubicBezTo>
                      <a:pt x="614357" y="289916"/>
                      <a:pt x="599440" y="276352"/>
                      <a:pt x="585216" y="262128"/>
                    </a:cubicBezTo>
                    <a:cubicBezTo>
                      <a:pt x="579120" y="256032"/>
                      <a:pt x="573825" y="249013"/>
                      <a:pt x="566928" y="243840"/>
                    </a:cubicBezTo>
                    <a:cubicBezTo>
                      <a:pt x="558800" y="237744"/>
                      <a:pt x="549728" y="232736"/>
                      <a:pt x="542544" y="225552"/>
                    </a:cubicBezTo>
                    <a:cubicBezTo>
                      <a:pt x="535360" y="218368"/>
                      <a:pt x="530868" y="208882"/>
                      <a:pt x="524256" y="201168"/>
                    </a:cubicBezTo>
                    <a:cubicBezTo>
                      <a:pt x="518645" y="194622"/>
                      <a:pt x="511261" y="189685"/>
                      <a:pt x="505968" y="182880"/>
                    </a:cubicBezTo>
                    <a:cubicBezTo>
                      <a:pt x="496972" y="171314"/>
                      <a:pt x="489712" y="158496"/>
                      <a:pt x="481584" y="146304"/>
                    </a:cubicBezTo>
                    <a:lnTo>
                      <a:pt x="457200" y="109728"/>
                    </a:lnTo>
                    <a:cubicBezTo>
                      <a:pt x="453136" y="103632"/>
                      <a:pt x="451104" y="95504"/>
                      <a:pt x="445008" y="91440"/>
                    </a:cubicBezTo>
                    <a:lnTo>
                      <a:pt x="426720" y="79248"/>
                    </a:lnTo>
                    <a:cubicBezTo>
                      <a:pt x="422656" y="73152"/>
                      <a:pt x="419709" y="66141"/>
                      <a:pt x="414528" y="60960"/>
                    </a:cubicBezTo>
                    <a:cubicBezTo>
                      <a:pt x="397058" y="43490"/>
                      <a:pt x="397784" y="52588"/>
                      <a:pt x="377952" y="42672"/>
                    </a:cubicBezTo>
                    <a:cubicBezTo>
                      <a:pt x="371399" y="39395"/>
                      <a:pt x="366359" y="33456"/>
                      <a:pt x="359664" y="30480"/>
                    </a:cubicBezTo>
                    <a:cubicBezTo>
                      <a:pt x="326035" y="15534"/>
                      <a:pt x="325389" y="20387"/>
                      <a:pt x="292608" y="12192"/>
                    </a:cubicBezTo>
                    <a:cubicBezTo>
                      <a:pt x="286374" y="10634"/>
                      <a:pt x="280621" y="7356"/>
                      <a:pt x="274320" y="6096"/>
                    </a:cubicBezTo>
                    <a:cubicBezTo>
                      <a:pt x="260231" y="3278"/>
                      <a:pt x="245872" y="2032"/>
                      <a:pt x="231648" y="0"/>
                    </a:cubicBezTo>
                    <a:cubicBezTo>
                      <a:pt x="193040" y="2032"/>
                      <a:pt x="154340" y="2747"/>
                      <a:pt x="115824" y="6096"/>
                    </a:cubicBezTo>
                    <a:cubicBezTo>
                      <a:pt x="107477" y="6822"/>
                      <a:pt x="99619" y="10375"/>
                      <a:pt x="91440" y="12192"/>
                    </a:cubicBezTo>
                    <a:cubicBezTo>
                      <a:pt x="81326" y="14440"/>
                      <a:pt x="71120" y="16256"/>
                      <a:pt x="60960" y="18288"/>
                    </a:cubicBezTo>
                    <a:cubicBezTo>
                      <a:pt x="54864" y="22352"/>
                      <a:pt x="46555" y="24267"/>
                      <a:pt x="42672" y="30480"/>
                    </a:cubicBezTo>
                    <a:cubicBezTo>
                      <a:pt x="35861" y="41378"/>
                      <a:pt x="34544" y="54864"/>
                      <a:pt x="30480" y="67056"/>
                    </a:cubicBezTo>
                    <a:lnTo>
                      <a:pt x="24384" y="85344"/>
                    </a:lnTo>
                    <a:cubicBezTo>
                      <a:pt x="22352" y="91440"/>
                      <a:pt x="21852" y="98285"/>
                      <a:pt x="18288" y="103632"/>
                    </a:cubicBezTo>
                    <a:cubicBezTo>
                      <a:pt x="2532" y="127267"/>
                      <a:pt x="8413" y="114969"/>
                      <a:pt x="0" y="140208"/>
                    </a:cubicBezTo>
                    <a:cubicBezTo>
                      <a:pt x="1654" y="150132"/>
                      <a:pt x="5046" y="182209"/>
                      <a:pt x="12192" y="195072"/>
                    </a:cubicBezTo>
                    <a:cubicBezTo>
                      <a:pt x="19308" y="207881"/>
                      <a:pt x="28448" y="219456"/>
                      <a:pt x="36576" y="231648"/>
                    </a:cubicBezTo>
                    <a:lnTo>
                      <a:pt x="60960" y="268224"/>
                    </a:lnTo>
                    <a:lnTo>
                      <a:pt x="85344" y="304800"/>
                    </a:lnTo>
                    <a:lnTo>
                      <a:pt x="97536" y="323088"/>
                    </a:lnTo>
                    <a:cubicBezTo>
                      <a:pt x="108232" y="365874"/>
                      <a:pt x="96015" y="330407"/>
                      <a:pt x="121920" y="371856"/>
                    </a:cubicBezTo>
                    <a:cubicBezTo>
                      <a:pt x="126736" y="379562"/>
                      <a:pt x="129603" y="388350"/>
                      <a:pt x="134112" y="396240"/>
                    </a:cubicBezTo>
                    <a:cubicBezTo>
                      <a:pt x="137747" y="402601"/>
                      <a:pt x="142240" y="408432"/>
                      <a:pt x="146304" y="414528"/>
                    </a:cubicBezTo>
                    <a:cubicBezTo>
                      <a:pt x="148336" y="422656"/>
                      <a:pt x="149100" y="431211"/>
                      <a:pt x="152400" y="438912"/>
                    </a:cubicBezTo>
                    <a:cubicBezTo>
                      <a:pt x="158765" y="453764"/>
                      <a:pt x="171895" y="464503"/>
                      <a:pt x="182880" y="475488"/>
                    </a:cubicBezTo>
                    <a:cubicBezTo>
                      <a:pt x="198202" y="521455"/>
                      <a:pt x="177533" y="464795"/>
                      <a:pt x="201168" y="512064"/>
                    </a:cubicBezTo>
                    <a:cubicBezTo>
                      <a:pt x="224440" y="558608"/>
                      <a:pt x="181331" y="495774"/>
                      <a:pt x="225552" y="554736"/>
                    </a:cubicBezTo>
                    <a:cubicBezTo>
                      <a:pt x="227584" y="560832"/>
                      <a:pt x="228460" y="567445"/>
                      <a:pt x="231648" y="573024"/>
                    </a:cubicBezTo>
                    <a:cubicBezTo>
                      <a:pt x="242693" y="592353"/>
                      <a:pt x="252693" y="596826"/>
                      <a:pt x="262128" y="615696"/>
                    </a:cubicBezTo>
                    <a:cubicBezTo>
                      <a:pt x="265002" y="621443"/>
                      <a:pt x="265350" y="628237"/>
                      <a:pt x="268224" y="633984"/>
                    </a:cubicBezTo>
                    <a:cubicBezTo>
                      <a:pt x="298835" y="695206"/>
                      <a:pt x="260546" y="601845"/>
                      <a:pt x="292608" y="676656"/>
                    </a:cubicBezTo>
                    <a:cubicBezTo>
                      <a:pt x="295139" y="682562"/>
                      <a:pt x="295140" y="689597"/>
                      <a:pt x="298704" y="694944"/>
                    </a:cubicBezTo>
                    <a:cubicBezTo>
                      <a:pt x="303486" y="702117"/>
                      <a:pt x="310896" y="707136"/>
                      <a:pt x="316992" y="713232"/>
                    </a:cubicBezTo>
                    <a:cubicBezTo>
                      <a:pt x="319024" y="721360"/>
                      <a:pt x="319788" y="729915"/>
                      <a:pt x="323088" y="737616"/>
                    </a:cubicBezTo>
                    <a:cubicBezTo>
                      <a:pt x="331694" y="757697"/>
                      <a:pt x="336834" y="756143"/>
                      <a:pt x="353568" y="768096"/>
                    </a:cubicBezTo>
                    <a:cubicBezTo>
                      <a:pt x="361836" y="774001"/>
                      <a:pt x="369336" y="780999"/>
                      <a:pt x="377952" y="786384"/>
                    </a:cubicBezTo>
                    <a:cubicBezTo>
                      <a:pt x="428692" y="818097"/>
                      <a:pt x="379142" y="783931"/>
                      <a:pt x="420624" y="804672"/>
                    </a:cubicBezTo>
                    <a:cubicBezTo>
                      <a:pt x="427177" y="807949"/>
                      <a:pt x="432217" y="813888"/>
                      <a:pt x="438912" y="816864"/>
                    </a:cubicBezTo>
                    <a:cubicBezTo>
                      <a:pt x="450656" y="822083"/>
                      <a:pt x="464795" y="821927"/>
                      <a:pt x="475488" y="829056"/>
                    </a:cubicBezTo>
                    <a:cubicBezTo>
                      <a:pt x="504502" y="848399"/>
                      <a:pt x="482374" y="836608"/>
                      <a:pt x="518160" y="847344"/>
                    </a:cubicBezTo>
                    <a:cubicBezTo>
                      <a:pt x="530470" y="851037"/>
                      <a:pt x="542544" y="855472"/>
                      <a:pt x="554736" y="859536"/>
                    </a:cubicBezTo>
                    <a:cubicBezTo>
                      <a:pt x="560832" y="861568"/>
                      <a:pt x="566598" y="865632"/>
                      <a:pt x="573024" y="865632"/>
                    </a:cubicBezTo>
                    <a:lnTo>
                      <a:pt x="591312" y="8656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5307330" y="5116830"/>
                <a:ext cx="926126" cy="941070"/>
              </a:xfrm>
              <a:custGeom>
                <a:avLst/>
                <a:gdLst>
                  <a:gd name="connsiteX0" fmla="*/ 91440 w 926126"/>
                  <a:gd name="connsiteY0" fmla="*/ 605790 h 941070"/>
                  <a:gd name="connsiteX1" fmla="*/ 91440 w 926126"/>
                  <a:gd name="connsiteY1" fmla="*/ 605790 h 941070"/>
                  <a:gd name="connsiteX2" fmla="*/ 80010 w 926126"/>
                  <a:gd name="connsiteY2" fmla="*/ 647700 h 941070"/>
                  <a:gd name="connsiteX3" fmla="*/ 72390 w 926126"/>
                  <a:gd name="connsiteY3" fmla="*/ 659130 h 941070"/>
                  <a:gd name="connsiteX4" fmla="*/ 64770 w 926126"/>
                  <a:gd name="connsiteY4" fmla="*/ 674370 h 941070"/>
                  <a:gd name="connsiteX5" fmla="*/ 53340 w 926126"/>
                  <a:gd name="connsiteY5" fmla="*/ 693420 h 941070"/>
                  <a:gd name="connsiteX6" fmla="*/ 49530 w 926126"/>
                  <a:gd name="connsiteY6" fmla="*/ 704850 h 941070"/>
                  <a:gd name="connsiteX7" fmla="*/ 30480 w 926126"/>
                  <a:gd name="connsiteY7" fmla="*/ 731520 h 941070"/>
                  <a:gd name="connsiteX8" fmla="*/ 22860 w 926126"/>
                  <a:gd name="connsiteY8" fmla="*/ 754380 h 941070"/>
                  <a:gd name="connsiteX9" fmla="*/ 11430 w 926126"/>
                  <a:gd name="connsiteY9" fmla="*/ 784860 h 941070"/>
                  <a:gd name="connsiteX10" fmla="*/ 7620 w 926126"/>
                  <a:gd name="connsiteY10" fmla="*/ 796290 h 941070"/>
                  <a:gd name="connsiteX11" fmla="*/ 0 w 926126"/>
                  <a:gd name="connsiteY11" fmla="*/ 864870 h 941070"/>
                  <a:gd name="connsiteX12" fmla="*/ 11430 w 926126"/>
                  <a:gd name="connsiteY12" fmla="*/ 922020 h 941070"/>
                  <a:gd name="connsiteX13" fmla="*/ 19050 w 926126"/>
                  <a:gd name="connsiteY13" fmla="*/ 933450 h 941070"/>
                  <a:gd name="connsiteX14" fmla="*/ 30480 w 926126"/>
                  <a:gd name="connsiteY14" fmla="*/ 941070 h 941070"/>
                  <a:gd name="connsiteX15" fmla="*/ 83820 w 926126"/>
                  <a:gd name="connsiteY15" fmla="*/ 937260 h 941070"/>
                  <a:gd name="connsiteX16" fmla="*/ 95250 w 926126"/>
                  <a:gd name="connsiteY16" fmla="*/ 933450 h 941070"/>
                  <a:gd name="connsiteX17" fmla="*/ 140970 w 926126"/>
                  <a:gd name="connsiteY17" fmla="*/ 925830 h 941070"/>
                  <a:gd name="connsiteX18" fmla="*/ 152400 w 926126"/>
                  <a:gd name="connsiteY18" fmla="*/ 922020 h 941070"/>
                  <a:gd name="connsiteX19" fmla="*/ 167640 w 926126"/>
                  <a:gd name="connsiteY19" fmla="*/ 918210 h 941070"/>
                  <a:gd name="connsiteX20" fmla="*/ 179070 w 926126"/>
                  <a:gd name="connsiteY20" fmla="*/ 910590 h 941070"/>
                  <a:gd name="connsiteX21" fmla="*/ 213360 w 926126"/>
                  <a:gd name="connsiteY21" fmla="*/ 891540 h 941070"/>
                  <a:gd name="connsiteX22" fmla="*/ 243840 w 926126"/>
                  <a:gd name="connsiteY22" fmla="*/ 864870 h 941070"/>
                  <a:gd name="connsiteX23" fmla="*/ 270510 w 926126"/>
                  <a:gd name="connsiteY23" fmla="*/ 845820 h 941070"/>
                  <a:gd name="connsiteX24" fmla="*/ 278130 w 926126"/>
                  <a:gd name="connsiteY24" fmla="*/ 834390 h 941070"/>
                  <a:gd name="connsiteX25" fmla="*/ 300990 w 926126"/>
                  <a:gd name="connsiteY25" fmla="*/ 811530 h 941070"/>
                  <a:gd name="connsiteX26" fmla="*/ 316230 w 926126"/>
                  <a:gd name="connsiteY26" fmla="*/ 800100 h 941070"/>
                  <a:gd name="connsiteX27" fmla="*/ 327660 w 926126"/>
                  <a:gd name="connsiteY27" fmla="*/ 784860 h 941070"/>
                  <a:gd name="connsiteX28" fmla="*/ 358140 w 926126"/>
                  <a:gd name="connsiteY28" fmla="*/ 758190 h 941070"/>
                  <a:gd name="connsiteX29" fmla="*/ 369570 w 926126"/>
                  <a:gd name="connsiteY29" fmla="*/ 739140 h 941070"/>
                  <a:gd name="connsiteX30" fmla="*/ 381000 w 926126"/>
                  <a:gd name="connsiteY30" fmla="*/ 731520 h 941070"/>
                  <a:gd name="connsiteX31" fmla="*/ 396240 w 926126"/>
                  <a:gd name="connsiteY31" fmla="*/ 708660 h 941070"/>
                  <a:gd name="connsiteX32" fmla="*/ 403860 w 926126"/>
                  <a:gd name="connsiteY32" fmla="*/ 697230 h 941070"/>
                  <a:gd name="connsiteX33" fmla="*/ 415290 w 926126"/>
                  <a:gd name="connsiteY33" fmla="*/ 685800 h 941070"/>
                  <a:gd name="connsiteX34" fmla="*/ 438150 w 926126"/>
                  <a:gd name="connsiteY34" fmla="*/ 659130 h 941070"/>
                  <a:gd name="connsiteX35" fmla="*/ 472440 w 926126"/>
                  <a:gd name="connsiteY35" fmla="*/ 636270 h 941070"/>
                  <a:gd name="connsiteX36" fmla="*/ 499110 w 926126"/>
                  <a:gd name="connsiteY36" fmla="*/ 617220 h 941070"/>
                  <a:gd name="connsiteX37" fmla="*/ 514350 w 926126"/>
                  <a:gd name="connsiteY37" fmla="*/ 609600 h 941070"/>
                  <a:gd name="connsiteX38" fmla="*/ 544830 w 926126"/>
                  <a:gd name="connsiteY38" fmla="*/ 590550 h 941070"/>
                  <a:gd name="connsiteX39" fmla="*/ 567690 w 926126"/>
                  <a:gd name="connsiteY39" fmla="*/ 586740 h 941070"/>
                  <a:gd name="connsiteX40" fmla="*/ 605790 w 926126"/>
                  <a:gd name="connsiteY40" fmla="*/ 567690 h 941070"/>
                  <a:gd name="connsiteX41" fmla="*/ 628650 w 926126"/>
                  <a:gd name="connsiteY41" fmla="*/ 556260 h 941070"/>
                  <a:gd name="connsiteX42" fmla="*/ 651510 w 926126"/>
                  <a:gd name="connsiteY42" fmla="*/ 533400 h 941070"/>
                  <a:gd name="connsiteX43" fmla="*/ 662940 w 926126"/>
                  <a:gd name="connsiteY43" fmla="*/ 521970 h 941070"/>
                  <a:gd name="connsiteX44" fmla="*/ 670560 w 926126"/>
                  <a:gd name="connsiteY44" fmla="*/ 510540 h 941070"/>
                  <a:gd name="connsiteX45" fmla="*/ 685800 w 926126"/>
                  <a:gd name="connsiteY45" fmla="*/ 495300 h 941070"/>
                  <a:gd name="connsiteX46" fmla="*/ 693420 w 926126"/>
                  <a:gd name="connsiteY46" fmla="*/ 483870 h 941070"/>
                  <a:gd name="connsiteX47" fmla="*/ 704850 w 926126"/>
                  <a:gd name="connsiteY47" fmla="*/ 468630 h 941070"/>
                  <a:gd name="connsiteX48" fmla="*/ 716280 w 926126"/>
                  <a:gd name="connsiteY48" fmla="*/ 457200 h 941070"/>
                  <a:gd name="connsiteX49" fmla="*/ 727710 w 926126"/>
                  <a:gd name="connsiteY49" fmla="*/ 438150 h 941070"/>
                  <a:gd name="connsiteX50" fmla="*/ 739140 w 926126"/>
                  <a:gd name="connsiteY50" fmla="*/ 426720 h 941070"/>
                  <a:gd name="connsiteX51" fmla="*/ 750570 w 926126"/>
                  <a:gd name="connsiteY51" fmla="*/ 411480 h 941070"/>
                  <a:gd name="connsiteX52" fmla="*/ 765810 w 926126"/>
                  <a:gd name="connsiteY52" fmla="*/ 388620 h 941070"/>
                  <a:gd name="connsiteX53" fmla="*/ 781050 w 926126"/>
                  <a:gd name="connsiteY53" fmla="*/ 361950 h 941070"/>
                  <a:gd name="connsiteX54" fmla="*/ 792480 w 926126"/>
                  <a:gd name="connsiteY54" fmla="*/ 350520 h 941070"/>
                  <a:gd name="connsiteX55" fmla="*/ 815340 w 926126"/>
                  <a:gd name="connsiteY55" fmla="*/ 323850 h 941070"/>
                  <a:gd name="connsiteX56" fmla="*/ 838200 w 926126"/>
                  <a:gd name="connsiteY56" fmla="*/ 308610 h 941070"/>
                  <a:gd name="connsiteX57" fmla="*/ 861060 w 926126"/>
                  <a:gd name="connsiteY57" fmla="*/ 289560 h 941070"/>
                  <a:gd name="connsiteX58" fmla="*/ 883920 w 926126"/>
                  <a:gd name="connsiteY58" fmla="*/ 274320 h 941070"/>
                  <a:gd name="connsiteX59" fmla="*/ 899160 w 926126"/>
                  <a:gd name="connsiteY59" fmla="*/ 247650 h 941070"/>
                  <a:gd name="connsiteX60" fmla="*/ 906780 w 926126"/>
                  <a:gd name="connsiteY60" fmla="*/ 236220 h 941070"/>
                  <a:gd name="connsiteX61" fmla="*/ 918210 w 926126"/>
                  <a:gd name="connsiteY61" fmla="*/ 190500 h 941070"/>
                  <a:gd name="connsiteX62" fmla="*/ 922020 w 926126"/>
                  <a:gd name="connsiteY62" fmla="*/ 179070 h 941070"/>
                  <a:gd name="connsiteX63" fmla="*/ 922020 w 926126"/>
                  <a:gd name="connsiteY63" fmla="*/ 99060 h 941070"/>
                  <a:gd name="connsiteX64" fmla="*/ 914400 w 926126"/>
                  <a:gd name="connsiteY64" fmla="*/ 72390 h 941070"/>
                  <a:gd name="connsiteX65" fmla="*/ 876300 w 926126"/>
                  <a:gd name="connsiteY65" fmla="*/ 26670 h 941070"/>
                  <a:gd name="connsiteX66" fmla="*/ 853440 w 926126"/>
                  <a:gd name="connsiteY66" fmla="*/ 11430 h 941070"/>
                  <a:gd name="connsiteX67" fmla="*/ 842010 w 926126"/>
                  <a:gd name="connsiteY67" fmla="*/ 3810 h 941070"/>
                  <a:gd name="connsiteX68" fmla="*/ 826770 w 926126"/>
                  <a:gd name="connsiteY68" fmla="*/ 0 h 941070"/>
                  <a:gd name="connsiteX69" fmla="*/ 708660 w 926126"/>
                  <a:gd name="connsiteY69" fmla="*/ 3810 h 941070"/>
                  <a:gd name="connsiteX70" fmla="*/ 659130 w 926126"/>
                  <a:gd name="connsiteY70" fmla="*/ 15240 h 941070"/>
                  <a:gd name="connsiteX71" fmla="*/ 647700 w 926126"/>
                  <a:gd name="connsiteY71" fmla="*/ 19050 h 941070"/>
                  <a:gd name="connsiteX72" fmla="*/ 628650 w 926126"/>
                  <a:gd name="connsiteY72" fmla="*/ 45720 h 941070"/>
                  <a:gd name="connsiteX73" fmla="*/ 617220 w 926126"/>
                  <a:gd name="connsiteY73" fmla="*/ 64770 h 941070"/>
                  <a:gd name="connsiteX74" fmla="*/ 590550 w 926126"/>
                  <a:gd name="connsiteY74" fmla="*/ 91440 h 941070"/>
                  <a:gd name="connsiteX75" fmla="*/ 552450 w 926126"/>
                  <a:gd name="connsiteY75" fmla="*/ 133350 h 941070"/>
                  <a:gd name="connsiteX76" fmla="*/ 537210 w 926126"/>
                  <a:gd name="connsiteY76" fmla="*/ 148590 h 941070"/>
                  <a:gd name="connsiteX77" fmla="*/ 521970 w 926126"/>
                  <a:gd name="connsiteY77" fmla="*/ 156210 h 941070"/>
                  <a:gd name="connsiteX78" fmla="*/ 502920 w 926126"/>
                  <a:gd name="connsiteY78" fmla="*/ 179070 h 941070"/>
                  <a:gd name="connsiteX79" fmla="*/ 472440 w 926126"/>
                  <a:gd name="connsiteY79" fmla="*/ 201930 h 941070"/>
                  <a:gd name="connsiteX80" fmla="*/ 457200 w 926126"/>
                  <a:gd name="connsiteY80" fmla="*/ 217170 h 941070"/>
                  <a:gd name="connsiteX81" fmla="*/ 430530 w 926126"/>
                  <a:gd name="connsiteY81" fmla="*/ 232410 h 941070"/>
                  <a:gd name="connsiteX82" fmla="*/ 396240 w 926126"/>
                  <a:gd name="connsiteY82" fmla="*/ 266700 h 941070"/>
                  <a:gd name="connsiteX83" fmla="*/ 384810 w 926126"/>
                  <a:gd name="connsiteY83" fmla="*/ 278130 h 941070"/>
                  <a:gd name="connsiteX84" fmla="*/ 365760 w 926126"/>
                  <a:gd name="connsiteY84" fmla="*/ 293370 h 941070"/>
                  <a:gd name="connsiteX85" fmla="*/ 354330 w 926126"/>
                  <a:gd name="connsiteY85" fmla="*/ 300990 h 941070"/>
                  <a:gd name="connsiteX86" fmla="*/ 331470 w 926126"/>
                  <a:gd name="connsiteY86" fmla="*/ 323850 h 941070"/>
                  <a:gd name="connsiteX87" fmla="*/ 308610 w 926126"/>
                  <a:gd name="connsiteY87" fmla="*/ 346710 h 941070"/>
                  <a:gd name="connsiteX88" fmla="*/ 297180 w 926126"/>
                  <a:gd name="connsiteY88" fmla="*/ 358140 h 941070"/>
                  <a:gd name="connsiteX89" fmla="*/ 262890 w 926126"/>
                  <a:gd name="connsiteY89" fmla="*/ 384810 h 941070"/>
                  <a:gd name="connsiteX90" fmla="*/ 247650 w 926126"/>
                  <a:gd name="connsiteY90" fmla="*/ 403860 h 941070"/>
                  <a:gd name="connsiteX91" fmla="*/ 232410 w 926126"/>
                  <a:gd name="connsiteY91" fmla="*/ 419100 h 941070"/>
                  <a:gd name="connsiteX92" fmla="*/ 224790 w 926126"/>
                  <a:gd name="connsiteY92" fmla="*/ 430530 h 941070"/>
                  <a:gd name="connsiteX93" fmla="*/ 213360 w 926126"/>
                  <a:gd name="connsiteY93" fmla="*/ 445770 h 941070"/>
                  <a:gd name="connsiteX94" fmla="*/ 209550 w 926126"/>
                  <a:gd name="connsiteY94" fmla="*/ 457200 h 941070"/>
                  <a:gd name="connsiteX95" fmla="*/ 201930 w 926126"/>
                  <a:gd name="connsiteY95" fmla="*/ 468630 h 941070"/>
                  <a:gd name="connsiteX96" fmla="*/ 194310 w 926126"/>
                  <a:gd name="connsiteY96" fmla="*/ 483870 h 941070"/>
                  <a:gd name="connsiteX97" fmla="*/ 186690 w 926126"/>
                  <a:gd name="connsiteY97" fmla="*/ 529590 h 941070"/>
                  <a:gd name="connsiteX98" fmla="*/ 179070 w 926126"/>
                  <a:gd name="connsiteY98" fmla="*/ 541020 h 941070"/>
                  <a:gd name="connsiteX99" fmla="*/ 167640 w 926126"/>
                  <a:gd name="connsiteY99" fmla="*/ 563880 h 941070"/>
                  <a:gd name="connsiteX100" fmla="*/ 144780 w 926126"/>
                  <a:gd name="connsiteY100" fmla="*/ 582930 h 941070"/>
                  <a:gd name="connsiteX101" fmla="*/ 133350 w 926126"/>
                  <a:gd name="connsiteY101" fmla="*/ 594360 h 941070"/>
                  <a:gd name="connsiteX102" fmla="*/ 121920 w 926126"/>
                  <a:gd name="connsiteY102" fmla="*/ 601980 h 941070"/>
                  <a:gd name="connsiteX103" fmla="*/ 110490 w 926126"/>
                  <a:gd name="connsiteY103" fmla="*/ 613410 h 941070"/>
                  <a:gd name="connsiteX104" fmla="*/ 91440 w 926126"/>
                  <a:gd name="connsiteY104" fmla="*/ 605790 h 941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926126" h="941070">
                    <a:moveTo>
                      <a:pt x="91440" y="605790"/>
                    </a:moveTo>
                    <a:lnTo>
                      <a:pt x="91440" y="605790"/>
                    </a:lnTo>
                    <a:cubicBezTo>
                      <a:pt x="87630" y="619760"/>
                      <a:pt x="84880" y="634063"/>
                      <a:pt x="80010" y="647700"/>
                    </a:cubicBezTo>
                    <a:cubicBezTo>
                      <a:pt x="78470" y="652012"/>
                      <a:pt x="74662" y="655154"/>
                      <a:pt x="72390" y="659130"/>
                    </a:cubicBezTo>
                    <a:cubicBezTo>
                      <a:pt x="69572" y="664061"/>
                      <a:pt x="67528" y="669405"/>
                      <a:pt x="64770" y="674370"/>
                    </a:cubicBezTo>
                    <a:cubicBezTo>
                      <a:pt x="61174" y="680843"/>
                      <a:pt x="56652" y="686796"/>
                      <a:pt x="53340" y="693420"/>
                    </a:cubicBezTo>
                    <a:cubicBezTo>
                      <a:pt x="51544" y="697012"/>
                      <a:pt x="51326" y="701258"/>
                      <a:pt x="49530" y="704850"/>
                    </a:cubicBezTo>
                    <a:cubicBezTo>
                      <a:pt x="46744" y="710421"/>
                      <a:pt x="33069" y="728068"/>
                      <a:pt x="30480" y="731520"/>
                    </a:cubicBezTo>
                    <a:cubicBezTo>
                      <a:pt x="27940" y="739140"/>
                      <a:pt x="26452" y="747196"/>
                      <a:pt x="22860" y="754380"/>
                    </a:cubicBezTo>
                    <a:cubicBezTo>
                      <a:pt x="11023" y="778055"/>
                      <a:pt x="18347" y="760652"/>
                      <a:pt x="11430" y="784860"/>
                    </a:cubicBezTo>
                    <a:cubicBezTo>
                      <a:pt x="10327" y="788722"/>
                      <a:pt x="8491" y="792370"/>
                      <a:pt x="7620" y="796290"/>
                    </a:cubicBezTo>
                    <a:cubicBezTo>
                      <a:pt x="2561" y="819057"/>
                      <a:pt x="1948" y="841498"/>
                      <a:pt x="0" y="864870"/>
                    </a:cubicBezTo>
                    <a:cubicBezTo>
                      <a:pt x="1474" y="878132"/>
                      <a:pt x="2425" y="908512"/>
                      <a:pt x="11430" y="922020"/>
                    </a:cubicBezTo>
                    <a:cubicBezTo>
                      <a:pt x="13970" y="925830"/>
                      <a:pt x="15812" y="930212"/>
                      <a:pt x="19050" y="933450"/>
                    </a:cubicBezTo>
                    <a:cubicBezTo>
                      <a:pt x="22288" y="936688"/>
                      <a:pt x="26670" y="938530"/>
                      <a:pt x="30480" y="941070"/>
                    </a:cubicBezTo>
                    <a:cubicBezTo>
                      <a:pt x="48260" y="939800"/>
                      <a:pt x="66117" y="939343"/>
                      <a:pt x="83820" y="937260"/>
                    </a:cubicBezTo>
                    <a:cubicBezTo>
                      <a:pt x="87809" y="936791"/>
                      <a:pt x="91312" y="934238"/>
                      <a:pt x="95250" y="933450"/>
                    </a:cubicBezTo>
                    <a:cubicBezTo>
                      <a:pt x="127508" y="926998"/>
                      <a:pt x="113707" y="932646"/>
                      <a:pt x="140970" y="925830"/>
                    </a:cubicBezTo>
                    <a:cubicBezTo>
                      <a:pt x="144866" y="924856"/>
                      <a:pt x="148538" y="923123"/>
                      <a:pt x="152400" y="922020"/>
                    </a:cubicBezTo>
                    <a:cubicBezTo>
                      <a:pt x="157435" y="920581"/>
                      <a:pt x="162560" y="919480"/>
                      <a:pt x="167640" y="918210"/>
                    </a:cubicBezTo>
                    <a:cubicBezTo>
                      <a:pt x="171450" y="915670"/>
                      <a:pt x="174974" y="912638"/>
                      <a:pt x="179070" y="910590"/>
                    </a:cubicBezTo>
                    <a:cubicBezTo>
                      <a:pt x="198234" y="901008"/>
                      <a:pt x="189334" y="915566"/>
                      <a:pt x="213360" y="891540"/>
                    </a:cubicBezTo>
                    <a:cubicBezTo>
                      <a:pt x="230122" y="874778"/>
                      <a:pt x="225476" y="877987"/>
                      <a:pt x="243840" y="864870"/>
                    </a:cubicBezTo>
                    <a:cubicBezTo>
                      <a:pt x="251412" y="859462"/>
                      <a:pt x="264284" y="852046"/>
                      <a:pt x="270510" y="845820"/>
                    </a:cubicBezTo>
                    <a:cubicBezTo>
                      <a:pt x="273748" y="842582"/>
                      <a:pt x="275088" y="837812"/>
                      <a:pt x="278130" y="834390"/>
                    </a:cubicBezTo>
                    <a:cubicBezTo>
                      <a:pt x="285289" y="826336"/>
                      <a:pt x="292369" y="817996"/>
                      <a:pt x="300990" y="811530"/>
                    </a:cubicBezTo>
                    <a:cubicBezTo>
                      <a:pt x="306070" y="807720"/>
                      <a:pt x="311740" y="804590"/>
                      <a:pt x="316230" y="800100"/>
                    </a:cubicBezTo>
                    <a:cubicBezTo>
                      <a:pt x="320720" y="795610"/>
                      <a:pt x="323478" y="789639"/>
                      <a:pt x="327660" y="784860"/>
                    </a:cubicBezTo>
                    <a:cubicBezTo>
                      <a:pt x="340216" y="770511"/>
                      <a:pt x="343494" y="769174"/>
                      <a:pt x="358140" y="758190"/>
                    </a:cubicBezTo>
                    <a:cubicBezTo>
                      <a:pt x="361950" y="751840"/>
                      <a:pt x="364751" y="744763"/>
                      <a:pt x="369570" y="739140"/>
                    </a:cubicBezTo>
                    <a:cubicBezTo>
                      <a:pt x="372550" y="735663"/>
                      <a:pt x="377985" y="734966"/>
                      <a:pt x="381000" y="731520"/>
                    </a:cubicBezTo>
                    <a:cubicBezTo>
                      <a:pt x="387031" y="724628"/>
                      <a:pt x="391160" y="716280"/>
                      <a:pt x="396240" y="708660"/>
                    </a:cubicBezTo>
                    <a:cubicBezTo>
                      <a:pt x="398780" y="704850"/>
                      <a:pt x="400622" y="700468"/>
                      <a:pt x="403860" y="697230"/>
                    </a:cubicBezTo>
                    <a:cubicBezTo>
                      <a:pt x="407670" y="693420"/>
                      <a:pt x="411783" y="689891"/>
                      <a:pt x="415290" y="685800"/>
                    </a:cubicBezTo>
                    <a:cubicBezTo>
                      <a:pt x="430291" y="668299"/>
                      <a:pt x="421943" y="673311"/>
                      <a:pt x="438150" y="659130"/>
                    </a:cubicBezTo>
                    <a:cubicBezTo>
                      <a:pt x="470707" y="630643"/>
                      <a:pt x="443591" y="654301"/>
                      <a:pt x="472440" y="636270"/>
                    </a:cubicBezTo>
                    <a:cubicBezTo>
                      <a:pt x="494246" y="622641"/>
                      <a:pt x="480303" y="627967"/>
                      <a:pt x="499110" y="617220"/>
                    </a:cubicBezTo>
                    <a:cubicBezTo>
                      <a:pt x="504041" y="614402"/>
                      <a:pt x="509444" y="612462"/>
                      <a:pt x="514350" y="609600"/>
                    </a:cubicBezTo>
                    <a:cubicBezTo>
                      <a:pt x="524699" y="603563"/>
                      <a:pt x="533012" y="592520"/>
                      <a:pt x="544830" y="590550"/>
                    </a:cubicBezTo>
                    <a:lnTo>
                      <a:pt x="567690" y="586740"/>
                    </a:lnTo>
                    <a:cubicBezTo>
                      <a:pt x="580390" y="580390"/>
                      <a:pt x="593976" y="575566"/>
                      <a:pt x="605790" y="567690"/>
                    </a:cubicBezTo>
                    <a:cubicBezTo>
                      <a:pt x="620562" y="557842"/>
                      <a:pt x="612876" y="561518"/>
                      <a:pt x="628650" y="556260"/>
                    </a:cubicBezTo>
                    <a:lnTo>
                      <a:pt x="651510" y="533400"/>
                    </a:lnTo>
                    <a:cubicBezTo>
                      <a:pt x="655320" y="529590"/>
                      <a:pt x="659951" y="526453"/>
                      <a:pt x="662940" y="521970"/>
                    </a:cubicBezTo>
                    <a:cubicBezTo>
                      <a:pt x="665480" y="518160"/>
                      <a:pt x="667580" y="514017"/>
                      <a:pt x="670560" y="510540"/>
                    </a:cubicBezTo>
                    <a:cubicBezTo>
                      <a:pt x="675235" y="505085"/>
                      <a:pt x="681125" y="500755"/>
                      <a:pt x="685800" y="495300"/>
                    </a:cubicBezTo>
                    <a:cubicBezTo>
                      <a:pt x="688780" y="491823"/>
                      <a:pt x="690758" y="487596"/>
                      <a:pt x="693420" y="483870"/>
                    </a:cubicBezTo>
                    <a:cubicBezTo>
                      <a:pt x="697111" y="478703"/>
                      <a:pt x="700717" y="473451"/>
                      <a:pt x="704850" y="468630"/>
                    </a:cubicBezTo>
                    <a:cubicBezTo>
                      <a:pt x="708357" y="464539"/>
                      <a:pt x="713047" y="461511"/>
                      <a:pt x="716280" y="457200"/>
                    </a:cubicBezTo>
                    <a:cubicBezTo>
                      <a:pt x="720723" y="451276"/>
                      <a:pt x="723267" y="444074"/>
                      <a:pt x="727710" y="438150"/>
                    </a:cubicBezTo>
                    <a:cubicBezTo>
                      <a:pt x="730943" y="433839"/>
                      <a:pt x="735633" y="430811"/>
                      <a:pt x="739140" y="426720"/>
                    </a:cubicBezTo>
                    <a:cubicBezTo>
                      <a:pt x="743273" y="421899"/>
                      <a:pt x="746760" y="416560"/>
                      <a:pt x="750570" y="411480"/>
                    </a:cubicBezTo>
                    <a:cubicBezTo>
                      <a:pt x="758743" y="386961"/>
                      <a:pt x="747973" y="413592"/>
                      <a:pt x="765810" y="388620"/>
                    </a:cubicBezTo>
                    <a:cubicBezTo>
                      <a:pt x="784443" y="362534"/>
                      <a:pt x="763052" y="383548"/>
                      <a:pt x="781050" y="361950"/>
                    </a:cubicBezTo>
                    <a:cubicBezTo>
                      <a:pt x="784499" y="357811"/>
                      <a:pt x="788973" y="354611"/>
                      <a:pt x="792480" y="350520"/>
                    </a:cubicBezTo>
                    <a:cubicBezTo>
                      <a:pt x="802706" y="338590"/>
                      <a:pt x="803185" y="333304"/>
                      <a:pt x="815340" y="323850"/>
                    </a:cubicBezTo>
                    <a:cubicBezTo>
                      <a:pt x="822569" y="318227"/>
                      <a:pt x="830580" y="313690"/>
                      <a:pt x="838200" y="308610"/>
                    </a:cubicBezTo>
                    <a:cubicBezTo>
                      <a:pt x="879044" y="281381"/>
                      <a:pt x="817056" y="323785"/>
                      <a:pt x="861060" y="289560"/>
                    </a:cubicBezTo>
                    <a:cubicBezTo>
                      <a:pt x="868289" y="283937"/>
                      <a:pt x="883920" y="274320"/>
                      <a:pt x="883920" y="274320"/>
                    </a:cubicBezTo>
                    <a:cubicBezTo>
                      <a:pt x="902485" y="246473"/>
                      <a:pt x="879824" y="281487"/>
                      <a:pt x="899160" y="247650"/>
                    </a:cubicBezTo>
                    <a:cubicBezTo>
                      <a:pt x="901432" y="243674"/>
                      <a:pt x="904920" y="240404"/>
                      <a:pt x="906780" y="236220"/>
                    </a:cubicBezTo>
                    <a:cubicBezTo>
                      <a:pt x="917045" y="213124"/>
                      <a:pt x="912885" y="214461"/>
                      <a:pt x="918210" y="190500"/>
                    </a:cubicBezTo>
                    <a:cubicBezTo>
                      <a:pt x="919081" y="186580"/>
                      <a:pt x="920750" y="182880"/>
                      <a:pt x="922020" y="179070"/>
                    </a:cubicBezTo>
                    <a:cubicBezTo>
                      <a:pt x="927109" y="138359"/>
                      <a:pt x="927869" y="148773"/>
                      <a:pt x="922020" y="99060"/>
                    </a:cubicBezTo>
                    <a:cubicBezTo>
                      <a:pt x="921726" y="96557"/>
                      <a:pt x="916423" y="76031"/>
                      <a:pt x="914400" y="72390"/>
                    </a:cubicBezTo>
                    <a:cubicBezTo>
                      <a:pt x="906131" y="57506"/>
                      <a:pt x="890399" y="36069"/>
                      <a:pt x="876300" y="26670"/>
                    </a:cubicBezTo>
                    <a:lnTo>
                      <a:pt x="853440" y="11430"/>
                    </a:lnTo>
                    <a:cubicBezTo>
                      <a:pt x="849630" y="8890"/>
                      <a:pt x="846452" y="4921"/>
                      <a:pt x="842010" y="3810"/>
                    </a:cubicBezTo>
                    <a:lnTo>
                      <a:pt x="826770" y="0"/>
                    </a:lnTo>
                    <a:cubicBezTo>
                      <a:pt x="787400" y="1270"/>
                      <a:pt x="747996" y="1740"/>
                      <a:pt x="708660" y="3810"/>
                    </a:cubicBezTo>
                    <a:cubicBezTo>
                      <a:pt x="685167" y="5046"/>
                      <a:pt x="680556" y="8098"/>
                      <a:pt x="659130" y="15240"/>
                    </a:cubicBezTo>
                    <a:lnTo>
                      <a:pt x="647700" y="19050"/>
                    </a:lnTo>
                    <a:cubicBezTo>
                      <a:pt x="639317" y="30227"/>
                      <a:pt x="635614" y="34578"/>
                      <a:pt x="628650" y="45720"/>
                    </a:cubicBezTo>
                    <a:cubicBezTo>
                      <a:pt x="624725" y="52000"/>
                      <a:pt x="621961" y="59081"/>
                      <a:pt x="617220" y="64770"/>
                    </a:cubicBezTo>
                    <a:cubicBezTo>
                      <a:pt x="609171" y="74428"/>
                      <a:pt x="598093" y="81382"/>
                      <a:pt x="590550" y="91440"/>
                    </a:cubicBezTo>
                    <a:cubicBezTo>
                      <a:pt x="571577" y="116738"/>
                      <a:pt x="583610" y="102190"/>
                      <a:pt x="552450" y="133350"/>
                    </a:cubicBezTo>
                    <a:cubicBezTo>
                      <a:pt x="547370" y="138430"/>
                      <a:pt x="543636" y="145377"/>
                      <a:pt x="537210" y="148590"/>
                    </a:cubicBezTo>
                    <a:lnTo>
                      <a:pt x="521970" y="156210"/>
                    </a:lnTo>
                    <a:cubicBezTo>
                      <a:pt x="515620" y="163830"/>
                      <a:pt x="510209" y="172342"/>
                      <a:pt x="502920" y="179070"/>
                    </a:cubicBezTo>
                    <a:cubicBezTo>
                      <a:pt x="493588" y="187684"/>
                      <a:pt x="481420" y="192950"/>
                      <a:pt x="472440" y="201930"/>
                    </a:cubicBezTo>
                    <a:cubicBezTo>
                      <a:pt x="467360" y="207010"/>
                      <a:pt x="462655" y="212495"/>
                      <a:pt x="457200" y="217170"/>
                    </a:cubicBezTo>
                    <a:cubicBezTo>
                      <a:pt x="413055" y="255009"/>
                      <a:pt x="484582" y="189168"/>
                      <a:pt x="430530" y="232410"/>
                    </a:cubicBezTo>
                    <a:lnTo>
                      <a:pt x="396240" y="266700"/>
                    </a:lnTo>
                    <a:cubicBezTo>
                      <a:pt x="392430" y="270510"/>
                      <a:pt x="389017" y="274764"/>
                      <a:pt x="384810" y="278130"/>
                    </a:cubicBezTo>
                    <a:cubicBezTo>
                      <a:pt x="378460" y="283210"/>
                      <a:pt x="372266" y="288491"/>
                      <a:pt x="365760" y="293370"/>
                    </a:cubicBezTo>
                    <a:cubicBezTo>
                      <a:pt x="362097" y="296117"/>
                      <a:pt x="357752" y="297948"/>
                      <a:pt x="354330" y="300990"/>
                    </a:cubicBezTo>
                    <a:cubicBezTo>
                      <a:pt x="346276" y="308149"/>
                      <a:pt x="339090" y="316230"/>
                      <a:pt x="331470" y="323850"/>
                    </a:cubicBezTo>
                    <a:lnTo>
                      <a:pt x="308610" y="346710"/>
                    </a:lnTo>
                    <a:cubicBezTo>
                      <a:pt x="304800" y="350520"/>
                      <a:pt x="301433" y="354832"/>
                      <a:pt x="297180" y="358140"/>
                    </a:cubicBezTo>
                    <a:cubicBezTo>
                      <a:pt x="285750" y="367030"/>
                      <a:pt x="271936" y="373503"/>
                      <a:pt x="262890" y="384810"/>
                    </a:cubicBezTo>
                    <a:cubicBezTo>
                      <a:pt x="257810" y="391160"/>
                      <a:pt x="253053" y="397782"/>
                      <a:pt x="247650" y="403860"/>
                    </a:cubicBezTo>
                    <a:cubicBezTo>
                      <a:pt x="242877" y="409230"/>
                      <a:pt x="237085" y="413645"/>
                      <a:pt x="232410" y="419100"/>
                    </a:cubicBezTo>
                    <a:cubicBezTo>
                      <a:pt x="229430" y="422577"/>
                      <a:pt x="227452" y="426804"/>
                      <a:pt x="224790" y="430530"/>
                    </a:cubicBezTo>
                    <a:cubicBezTo>
                      <a:pt x="221099" y="435697"/>
                      <a:pt x="217170" y="440690"/>
                      <a:pt x="213360" y="445770"/>
                    </a:cubicBezTo>
                    <a:cubicBezTo>
                      <a:pt x="212090" y="449580"/>
                      <a:pt x="211346" y="453608"/>
                      <a:pt x="209550" y="457200"/>
                    </a:cubicBezTo>
                    <a:cubicBezTo>
                      <a:pt x="207502" y="461296"/>
                      <a:pt x="204202" y="464654"/>
                      <a:pt x="201930" y="468630"/>
                    </a:cubicBezTo>
                    <a:cubicBezTo>
                      <a:pt x="199112" y="473561"/>
                      <a:pt x="196850" y="478790"/>
                      <a:pt x="194310" y="483870"/>
                    </a:cubicBezTo>
                    <a:cubicBezTo>
                      <a:pt x="191770" y="499110"/>
                      <a:pt x="195260" y="516735"/>
                      <a:pt x="186690" y="529590"/>
                    </a:cubicBezTo>
                    <a:cubicBezTo>
                      <a:pt x="184150" y="533400"/>
                      <a:pt x="181118" y="536924"/>
                      <a:pt x="179070" y="541020"/>
                    </a:cubicBezTo>
                    <a:cubicBezTo>
                      <a:pt x="170478" y="558203"/>
                      <a:pt x="181289" y="547502"/>
                      <a:pt x="167640" y="563880"/>
                    </a:cubicBezTo>
                    <a:cubicBezTo>
                      <a:pt x="152461" y="582094"/>
                      <a:pt x="161127" y="569307"/>
                      <a:pt x="144780" y="582930"/>
                    </a:cubicBezTo>
                    <a:cubicBezTo>
                      <a:pt x="140641" y="586379"/>
                      <a:pt x="137489" y="590911"/>
                      <a:pt x="133350" y="594360"/>
                    </a:cubicBezTo>
                    <a:cubicBezTo>
                      <a:pt x="129832" y="597291"/>
                      <a:pt x="125438" y="599049"/>
                      <a:pt x="121920" y="601980"/>
                    </a:cubicBezTo>
                    <a:cubicBezTo>
                      <a:pt x="117781" y="605429"/>
                      <a:pt x="114629" y="609961"/>
                      <a:pt x="110490" y="613410"/>
                    </a:cubicBezTo>
                    <a:cubicBezTo>
                      <a:pt x="106972" y="616341"/>
                      <a:pt x="94615" y="607060"/>
                      <a:pt x="91440" y="60579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for Synthesis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31820" y="908685"/>
                <a:ext cx="6212205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Automaton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</a:rPr>
                      <m:t>𝐻</m:t>
                    </m:r>
                  </m:oMath>
                </a14:m>
                <a:r>
                  <a:rPr lang="en-US" sz="3200" dirty="0"/>
                  <a:t>:</a:t>
                </a:r>
              </a:p>
              <a:p>
                <a:pPr marL="514350" indent="-514350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𝐻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Π</m:t>
                        </m:r>
                      </m:e>
                      <m:sub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/>
                          </a:rPr>
                          <m:t>∪</m:t>
                        </m:r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sub>
                    </m:sSub>
                  </m:oMath>
                </a14:m>
                <a:endParaRPr lang="en-US" sz="3200" dirty="0"/>
              </a:p>
              <a:p>
                <a:pPr marL="514350" indent="-514350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𝐻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</a:rPr>
                      <m:t>𝐼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/>
                      </a:rPr>
                      <m:t>𝐺𝑢𝑎𝑟𝑑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3200" i="1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/>
                      </a:rPr>
                      <m:t>𝐴𝑠𝑔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514350" indent="-514350"/>
                <a:r>
                  <a:rPr lang="en-US" sz="3200" dirty="0"/>
                  <a:t>no </a:t>
                </a:r>
                <a:r>
                  <a:rPr lang="en-US" sz="3200" dirty="0" smtClean="0"/>
                  <a:t>registers</a:t>
                </a: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1820" y="908685"/>
                <a:ext cx="6212205" cy="5486400"/>
              </a:xfrm>
              <a:blipFill rotWithShape="1">
                <a:blip r:embed="rId3"/>
                <a:stretch>
                  <a:fillRect l="-2552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19368" y="3402965"/>
            <a:ext cx="3818255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60"/>
              </a:lnSpc>
            </a:pPr>
            <a:r>
              <a:rPr lang="en-US" sz="2800" b="1" dirty="0" smtClean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Systems are </a:t>
            </a:r>
            <a:r>
              <a:rPr lang="en-US" sz="2800" b="1" dirty="0" smtClean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Boolean:</a:t>
            </a:r>
            <a:endParaRPr lang="en-US" sz="2800" b="1" dirty="0" smtClean="0">
              <a:solidFill>
                <a:srgbClr val="0070C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211955" y="3939857"/>
            <a:ext cx="4884934" cy="1012508"/>
            <a:chOff x="4326232" y="3965892"/>
            <a:chExt cx="4884934" cy="1012508"/>
          </a:xfrm>
        </p:grpSpPr>
        <p:sp>
          <p:nvSpPr>
            <p:cNvPr id="22" name="Rectangle 21"/>
            <p:cNvSpPr/>
            <p:nvPr/>
          </p:nvSpPr>
          <p:spPr>
            <a:xfrm>
              <a:off x="6543040" y="3972560"/>
              <a:ext cx="792480" cy="100584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801360" y="4226560"/>
              <a:ext cx="70104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802630" y="4716145"/>
              <a:ext cx="70104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383780" y="4226560"/>
              <a:ext cx="701040" cy="0"/>
            </a:xfrm>
            <a:prstGeom prst="straightConnector1">
              <a:avLst/>
            </a:prstGeom>
            <a:ln w="25400">
              <a:solidFill>
                <a:srgbClr val="008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385050" y="4716145"/>
              <a:ext cx="701040" cy="0"/>
            </a:xfrm>
            <a:prstGeom prst="straightConnector1">
              <a:avLst/>
            </a:prstGeom>
            <a:ln w="25400">
              <a:solidFill>
                <a:srgbClr val="008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24"/>
                <p:cNvSpPr/>
                <p:nvPr/>
              </p:nvSpPr>
              <p:spPr>
                <a:xfrm>
                  <a:off x="5453992" y="4468495"/>
                  <a:ext cx="405880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𝑰</m:t>
                        </m:r>
                      </m:oMath>
                    </m:oMathPara>
                  </a14:m>
                  <a:endParaRPr lang="en-US" sz="2600" b="1" dirty="0"/>
                </a:p>
              </p:txBody>
            </p:sp>
          </mc:Choice>
          <mc:Fallback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992" y="4468495"/>
                  <a:ext cx="405880" cy="49244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/>
                <p:cNvSpPr/>
                <p:nvPr/>
              </p:nvSpPr>
              <p:spPr>
                <a:xfrm>
                  <a:off x="4326232" y="3971925"/>
                  <a:ext cx="1602746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𝑮𝒖𝒂𝒓𝒅</m:t>
                        </m:r>
                        <m:sSub>
                          <m:sSubPr>
                            <m:ctrlPr>
                              <a:rPr lang="en-US" sz="26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6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en-US" sz="2600" b="1" dirty="0"/>
                </a:p>
              </p:txBody>
            </p:sp>
          </mc:Choice>
          <mc:Fallback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6232" y="3971925"/>
                  <a:ext cx="1602746" cy="49244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/>
                <p:cNvSpPr/>
                <p:nvPr/>
              </p:nvSpPr>
              <p:spPr>
                <a:xfrm>
                  <a:off x="7985125" y="3965892"/>
                  <a:ext cx="1226041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b="1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𝑨𝒔𝒈</m:t>
                        </m:r>
                        <m:sSub>
                          <m:sSubPr>
                            <m:ctrlPr>
                              <a:rPr lang="en-US" sz="2600" b="1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1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600" b="1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en-US" sz="2600" b="1" dirty="0">
                    <a:solidFill>
                      <a:srgbClr val="008000"/>
                    </a:solidFill>
                  </a:endParaRPr>
                </a:p>
              </p:txBody>
            </p:sp>
          </mc:Choice>
          <mc:Fallback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125" y="3965892"/>
                  <a:ext cx="1226041" cy="49244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/>
                <p:cNvSpPr/>
                <p:nvPr/>
              </p:nvSpPr>
              <p:spPr>
                <a:xfrm>
                  <a:off x="7989570" y="4462462"/>
                  <a:ext cx="503664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b="1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en-US" sz="2600" b="1" dirty="0">
                    <a:solidFill>
                      <a:srgbClr val="008000"/>
                    </a:solidFill>
                  </a:endParaRPr>
                </a:p>
              </p:txBody>
            </p:sp>
          </mc:Choice>
          <mc:Fallback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9570" y="4462462"/>
                  <a:ext cx="503664" cy="49244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443809" y="4199890"/>
                  <a:ext cx="1028871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𝒔𝒚</m:t>
                        </m:r>
                        <m:sSub>
                          <m:sSubPr>
                            <m:ctrlPr>
                              <a:rPr lang="en-US" sz="2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2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𝑩</m:t>
                            </m:r>
                          </m:sub>
                        </m:sSub>
                      </m:oMath>
                    </m:oMathPara>
                  </a14:m>
                  <a:endParaRPr lang="en-US" sz="2600" b="1" dirty="0" smtClean="0">
                    <a:solidFill>
                      <a:srgbClr val="0070C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3809" y="4199890"/>
                  <a:ext cx="1028871" cy="49244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2294840" y="5885516"/>
                <a:ext cx="4680512" cy="64633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FFCC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/>
                        </a:rPr>
                        <m:t>𝑠𝑦𝑠</m:t>
                      </m:r>
                      <m:r>
                        <a:rPr lang="en-US" sz="3600" i="1" smtClean="0">
                          <a:latin typeface="Cambria Math"/>
                        </a:rPr>
                        <m:t>⊨</m:t>
                      </m:r>
                      <m:r>
                        <a:rPr lang="en-US" sz="3600" b="0" i="1" smtClean="0">
                          <a:latin typeface="Cambria Math"/>
                        </a:rPr>
                        <m:t>𝐴</m:t>
                      </m:r>
                      <m:r>
                        <a:rPr lang="en-US" sz="3600" b="0" i="1" smtClean="0">
                          <a:latin typeface="Cambria Math"/>
                        </a:rPr>
                        <m:t> ⇔ </m:t>
                      </m:r>
                      <m:r>
                        <a:rPr lang="en-US" sz="3600" i="1">
                          <a:latin typeface="Cambria Math"/>
                        </a:rPr>
                        <m:t>𝑠𝑦</m:t>
                      </m:r>
                      <m:sSub>
                        <m:sSubPr>
                          <m:ctrlPr>
                            <a:rPr lang="en-US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600" i="1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3600" i="1">
                          <a:latin typeface="Cambria Math"/>
                        </a:rPr>
                        <m:t>⊨</m:t>
                      </m:r>
                      <m:r>
                        <a:rPr lang="en-US" sz="36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840" y="5885516"/>
                <a:ext cx="4680512" cy="6463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28575"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50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2880" y="2708910"/>
                <a:ext cx="8839200" cy="3691890"/>
              </a:xfrm>
            </p:spPr>
            <p:txBody>
              <a:bodyPr/>
              <a:lstStyle/>
              <a:p>
                <a:r>
                  <a:rPr lang="en-US" dirty="0" smtClean="0"/>
                  <a:t>Time complexity: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3600" i="1">
                            <a:latin typeface="Cambria Math"/>
                          </a:rPr>
                          <m:t>𝑐𝑜𝑛𝑠𝑡</m:t>
                        </m:r>
                        <m:r>
                          <a:rPr lang="en-US" sz="3600" i="1">
                            <a:latin typeface="Cambria Math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𝑄</m:t>
                            </m:r>
                          </m:e>
                        </m:d>
                        <m:r>
                          <a:rPr lang="en-US" sz="3600" i="1">
                            <a:latin typeface="Cambria Math"/>
                          </a:rPr>
                          <m:t>⋅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3600" i="1">
                                    <a:solidFill>
                                      <a:srgbClr val="000099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solidFill>
                                      <a:srgbClr val="000099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000099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000099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rgbClr val="000099"/>
                                        </a:solidFill>
                                        <a:latin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3600" i="1">
                                    <a:solidFill>
                                      <a:srgbClr val="000099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000099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000099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rgbClr val="000099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3600" i="1">
                                    <a:solidFill>
                                      <a:srgbClr val="000099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3600" i="1">
                                    <a:solidFill>
                                      <a:srgbClr val="000099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" y="2708910"/>
                <a:ext cx="8839200" cy="3691890"/>
              </a:xfrm>
              <a:blipFill rotWithShape="1">
                <a:blip r:embed="rId2"/>
                <a:stretch>
                  <a:fillRect l="-1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918669" y="1210092"/>
                <a:ext cx="7253781" cy="1138773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FFCC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sz="3400" dirty="0" smtClean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3400" i="1" dirty="0" smtClean="0">
                        <a:latin typeface="Cambria Math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m:t>𝐴</m:t>
                    </m:r>
                  </m:oMath>
                </a14:m>
                <a:r>
                  <a:rPr lang="en-US" sz="3400" dirty="0" smtClean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b="0" i="1" dirty="0" smtClean="0">
                            <a:latin typeface="Cambria Math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3400" i="1" dirty="0" smtClean="0">
                            <a:latin typeface="Cambria Math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𝑘</m:t>
                        </m:r>
                      </m:e>
                      <m:sub>
                        <m:r>
                          <a:rPr lang="en-US" sz="3400" b="0" i="1" dirty="0" smtClean="0">
                            <a:latin typeface="Cambria Math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3400" dirty="0" smtClean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/>
                        </a:rPr>
                        <m:t>∃</m:t>
                      </m:r>
                      <m:r>
                        <a:rPr lang="en-US" sz="3400" i="1">
                          <a:latin typeface="Cambria Math"/>
                        </a:rPr>
                        <m:t>𝑠𝑦𝑠</m:t>
                      </m:r>
                      <m:r>
                        <a:rPr lang="en-US" sz="3400" i="1">
                          <a:latin typeface="Cambria Math"/>
                        </a:rPr>
                        <m:t>: </m:t>
                      </m:r>
                      <m:r>
                        <a:rPr lang="en-US" sz="3400" i="1">
                          <a:latin typeface="Cambria Math"/>
                        </a:rPr>
                        <m:t>𝑠𝑦𝑠</m:t>
                      </m:r>
                      <m:r>
                        <a:rPr lang="en-US" sz="3400" i="1">
                          <a:latin typeface="Cambria Math"/>
                        </a:rPr>
                        <m:t>⊨</m:t>
                      </m:r>
                      <m:r>
                        <a:rPr lang="en-US" sz="3400" i="1">
                          <a:latin typeface="Cambria Math"/>
                        </a:rPr>
                        <m:t>𝐴</m:t>
                      </m:r>
                      <m:r>
                        <a:rPr lang="en-US" sz="3400" i="1">
                          <a:latin typeface="Cambria Math"/>
                        </a:rPr>
                        <m:t>  ⇔  ∃</m:t>
                      </m:r>
                      <m:r>
                        <a:rPr lang="en-US" sz="3400" i="1">
                          <a:latin typeface="Cambria Math"/>
                        </a:rPr>
                        <m:t>𝑠𝑦</m:t>
                      </m:r>
                      <m:sSub>
                        <m:sSubPr>
                          <m:ctrlPr>
                            <a:rPr lang="en-US" sz="3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4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400" i="1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3400" i="1">
                          <a:latin typeface="Cambria Math"/>
                        </a:rPr>
                        <m:t>: </m:t>
                      </m:r>
                      <m:r>
                        <a:rPr lang="en-US" sz="3400" i="1">
                          <a:latin typeface="Cambria Math"/>
                        </a:rPr>
                        <m:t>𝑠𝑦</m:t>
                      </m:r>
                      <m:sSub>
                        <m:sSubPr>
                          <m:ctrlPr>
                            <a:rPr lang="en-US" sz="3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4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400" i="1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3400" i="1">
                          <a:latin typeface="Cambria Math"/>
                        </a:rPr>
                        <m:t>⊨</m:t>
                      </m:r>
                      <m:r>
                        <a:rPr lang="en-US" sz="34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3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69" y="1210092"/>
                <a:ext cx="7253781" cy="1138773"/>
              </a:xfrm>
              <a:prstGeom prst="rect">
                <a:avLst/>
              </a:prstGeom>
              <a:blipFill rotWithShape="1">
                <a:blip r:embed="rId3"/>
                <a:stretch>
                  <a:fillRect l="-2176" t="-5759"/>
                </a:stretch>
              </a:blipFill>
              <a:ln w="28575"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2103055" y="3660571"/>
            <a:ext cx="4680585" cy="2916367"/>
            <a:chOff x="2051685" y="3660571"/>
            <a:chExt cx="4680585" cy="2916367"/>
          </a:xfrm>
        </p:grpSpPr>
        <p:grpSp>
          <p:nvGrpSpPr>
            <p:cNvPr id="34" name="Group 33"/>
            <p:cNvGrpSpPr/>
            <p:nvPr/>
          </p:nvGrpSpPr>
          <p:grpSpPr>
            <a:xfrm>
              <a:off x="3491865" y="3660571"/>
              <a:ext cx="3240405" cy="2916365"/>
              <a:chOff x="2771775" y="4509135"/>
              <a:chExt cx="3240405" cy="180022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771775" y="4509135"/>
                <a:ext cx="3240405" cy="1800225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292090" y="4893707"/>
                    <a:ext cx="487229" cy="3248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sz="3200" i="1" dirty="0" smtClean="0"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2090" y="4893707"/>
                    <a:ext cx="487229" cy="32487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/>
            <p:cNvGrpSpPr/>
            <p:nvPr/>
          </p:nvGrpSpPr>
          <p:grpSpPr>
            <a:xfrm>
              <a:off x="2051685" y="3660571"/>
              <a:ext cx="3564446" cy="2916367"/>
              <a:chOff x="2051685" y="3428997"/>
              <a:chExt cx="3960496" cy="3240408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051685" y="3428997"/>
                <a:ext cx="3960496" cy="3240408"/>
              </a:xfrm>
              <a:prstGeom prst="ellipse">
                <a:avLst/>
              </a:prstGeom>
              <a:solidFill>
                <a:srgbClr val="00B0F0">
                  <a:alpha val="60000"/>
                </a:srgbClr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3400" dirty="0" smtClean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/>
                  <p:cNvSpPr/>
                  <p:nvPr/>
                </p:nvSpPr>
                <p:spPr>
                  <a:xfrm>
                    <a:off x="2299567" y="4100535"/>
                    <a:ext cx="969817" cy="5936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3200" i="1" dirty="0">
                                  <a:latin typeface="Cambria Math"/>
                                </a:rPr>
                                <m:t>𝑎𝑙𝑙</m:t>
                              </m:r>
                            </m:sup>
                          </m:sSup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9567" y="4100535"/>
                    <a:ext cx="969817" cy="59362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0" name="Oval 39"/>
            <p:cNvSpPr/>
            <p:nvPr/>
          </p:nvSpPr>
          <p:spPr>
            <a:xfrm>
              <a:off x="3779082" y="4385935"/>
              <a:ext cx="1620203" cy="1944244"/>
            </a:xfrm>
            <a:prstGeom prst="ellipse">
              <a:avLst/>
            </a:prstGeom>
            <a:pattFill prst="dkVert">
              <a:fgClr>
                <a:srgbClr val="00B0F0"/>
              </a:fgClr>
              <a:bgClr>
                <a:schemeClr val="bg1"/>
              </a:bgClr>
            </a:patt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458150" y="4309307"/>
              <a:ext cx="39703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smtClean="0"/>
                <a:t>H</a:t>
              </a:r>
              <a:endParaRPr lang="en-US" sz="3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Oval 41"/>
                <p:cNvSpPr/>
                <p:nvPr/>
              </p:nvSpPr>
              <p:spPr>
                <a:xfrm>
                  <a:off x="4131036" y="5260953"/>
                  <a:ext cx="972122" cy="972122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𝑠𝑦𝑠</m:t>
                        </m:r>
                      </m:oMath>
                    </m:oMathPara>
                  </a14:m>
                  <a:endParaRPr lang="en-US" sz="3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2" name="Oval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036" y="5260953"/>
                  <a:ext cx="972122" cy="972122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27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5804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Contributions</a:t>
                </a:r>
              </a:p>
              <a:p>
                <a:pPr lvl="1"/>
                <a:r>
                  <a:rPr lang="en-US" dirty="0" smtClean="0">
                    <a:solidFill>
                      <a:srgbClr val="008000"/>
                    </a:solidFill>
                  </a:rPr>
                  <a:t>Decision procedure</a:t>
                </a:r>
                <a:r>
                  <a:rPr lang="en-US" dirty="0" smtClean="0"/>
                  <a:t> for </a:t>
                </a:r>
                <a:r>
                  <a:rPr lang="en-US" dirty="0" smtClean="0">
                    <a:solidFill>
                      <a:srgbClr val="CC3300"/>
                    </a:solidFill>
                  </a:rPr>
                  <a:t>bounded synthesis</a:t>
                </a:r>
                <a:r>
                  <a:rPr lang="en-US" dirty="0">
                    <a:solidFill>
                      <a:srgbClr val="CC3300"/>
                    </a:solidFill>
                  </a:rPr>
                  <a:t> </a:t>
                </a:r>
                <a:r>
                  <a:rPr lang="en-US" dirty="0" smtClean="0"/>
                  <a:t>of </a:t>
                </a:r>
                <a:r>
                  <a:rPr lang="en-US" dirty="0" smtClean="0">
                    <a:solidFill>
                      <a:srgbClr val="990000"/>
                    </a:solidFill>
                  </a:rPr>
                  <a:t>register transducers </a:t>
                </a:r>
                <a:r>
                  <a:rPr lang="en-US" dirty="0" smtClean="0"/>
                  <a:t>from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universal register automata</a:t>
                </a:r>
              </a:p>
              <a:p>
                <a:pPr lvl="1"/>
                <a:r>
                  <a:rPr lang="en-US" dirty="0" smtClean="0"/>
                  <a:t>(Not presented) </a:t>
                </a:r>
                <a:r>
                  <a:rPr lang="en-US" dirty="0" smtClean="0">
                    <a:solidFill>
                      <a:srgbClr val="008000"/>
                    </a:solidFill>
                  </a:rPr>
                  <a:t>Incomplete procedure </a:t>
                </a:r>
                <a:r>
                  <a:rPr lang="en-US" dirty="0" smtClean="0"/>
                  <a:t>for </a:t>
                </a:r>
                <a:r>
                  <a:rPr lang="en-US" dirty="0" smtClean="0">
                    <a:solidFill>
                      <a:srgbClr val="CC3300"/>
                    </a:solidFill>
                  </a:rPr>
                  <a:t>bounded synthesis </a:t>
                </a:r>
                <a:r>
                  <a:rPr lang="en-US" dirty="0" smtClean="0"/>
                  <a:t>of </a:t>
                </a:r>
                <a:r>
                  <a:rPr lang="en-US" dirty="0">
                    <a:solidFill>
                      <a:srgbClr val="990000"/>
                    </a:solidFill>
                  </a:rPr>
                  <a:t>register transducers</a:t>
                </a:r>
                <a:r>
                  <a:rPr lang="en-US" dirty="0" smtClean="0">
                    <a:solidFill>
                      <a:srgbClr val="990000"/>
                    </a:solidFill>
                  </a:rPr>
                  <a:t> </a:t>
                </a:r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∀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LTL(EQ)</a:t>
                </a:r>
              </a:p>
              <a:p>
                <a:r>
                  <a:rPr lang="en-US" dirty="0" smtClean="0"/>
                  <a:t>Possible future directions</a:t>
                </a:r>
              </a:p>
              <a:p>
                <a:pPr lvl="1"/>
                <a:r>
                  <a:rPr lang="en-US" dirty="0" smtClean="0"/>
                  <a:t>lower complexity bound</a:t>
                </a:r>
              </a:p>
              <a:p>
                <a:pPr lvl="1"/>
                <a:r>
                  <a:rPr lang="en-US" dirty="0" smtClean="0"/>
                  <a:t>non bounded synthesis</a:t>
                </a:r>
              </a:p>
              <a:p>
                <a:pPr lvl="1"/>
                <a:r>
                  <a:rPr lang="en-US" dirty="0" smtClean="0"/>
                  <a:t>richer automata and systems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14" t="-2444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2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644" y="1073069"/>
                <a:ext cx="9010438" cy="54864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ts val="2080"/>
                  </a:lnSpc>
                  <a:buNone/>
                </a:pPr>
                <a:r>
                  <a:rPr lang="en-US" i="1" dirty="0" smtClean="0"/>
                  <a:t>Synthesize readable programs.</a:t>
                </a:r>
              </a:p>
              <a:p>
                <a:pPr marL="0" indent="0" algn="ctr">
                  <a:lnSpc>
                    <a:spcPts val="2080"/>
                  </a:lnSpc>
                  <a:buNone/>
                </a:pPr>
                <a:endParaRPr lang="en-US" i="1" dirty="0" smtClean="0"/>
              </a:p>
              <a:p>
                <a:pPr marL="0" indent="0" algn="ctr">
                  <a:lnSpc>
                    <a:spcPts val="2080"/>
                  </a:lnSpc>
                  <a:buNone/>
                </a:pPr>
                <a:r>
                  <a:rPr lang="en-US" dirty="0" smtClean="0"/>
                  <a:t>“Every msg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∈{0,…,3}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/>
                  <a:t>should be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X</a:t>
                </a:r>
                <a:r>
                  <a:rPr lang="en-US" dirty="0" smtClean="0"/>
                  <a:t>-output”: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644" y="1073069"/>
                <a:ext cx="9010438" cy="5486400"/>
              </a:xfrm>
              <a:blipFill rotWithShape="1">
                <a:blip r:embed="rId2"/>
                <a:stretch>
                  <a:fillRect t="-5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478" y="3768497"/>
            <a:ext cx="2701692" cy="21602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6" y="3068955"/>
            <a:ext cx="5558039" cy="3435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48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 smtClean="0"/>
              <a:t>Synthesize readable programs.</a:t>
            </a:r>
          </a:p>
          <a:p>
            <a:endParaRPr lang="en-US" dirty="0" smtClean="0"/>
          </a:p>
          <a:p>
            <a:r>
              <a:rPr lang="en-US" dirty="0" smtClean="0"/>
              <a:t>Programs </a:t>
            </a:r>
            <a:r>
              <a:rPr lang="en-US" dirty="0" smtClean="0"/>
              <a:t>separate data/control, but synthesizers do not distinguish. This:</a:t>
            </a:r>
            <a:endParaRPr lang="en-US" dirty="0" smtClean="0"/>
          </a:p>
          <a:p>
            <a:pPr lvl="1"/>
            <a:r>
              <a:rPr lang="en-US" dirty="0" smtClean="0"/>
              <a:t>makes </a:t>
            </a:r>
            <a:r>
              <a:rPr lang="en-US" dirty="0"/>
              <a:t>programs </a:t>
            </a:r>
            <a:r>
              <a:rPr lang="en-US" dirty="0" smtClean="0"/>
              <a:t>unreadable</a:t>
            </a:r>
          </a:p>
          <a:p>
            <a:pPr lvl="1"/>
            <a:r>
              <a:rPr lang="en-US" dirty="0" smtClean="0"/>
              <a:t>doesn’t scale</a:t>
            </a:r>
          </a:p>
          <a:p>
            <a:pPr lvl="1"/>
            <a:r>
              <a:rPr lang="en-US" dirty="0" smtClean="0"/>
              <a:t>doesn’t work </a:t>
            </a:r>
            <a:r>
              <a:rPr lang="en-US" dirty="0"/>
              <a:t>for infinite data </a:t>
            </a:r>
            <a:r>
              <a:rPr lang="en-US" dirty="0" smtClean="0"/>
              <a:t>domains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=&gt; handle </a:t>
            </a:r>
            <a:r>
              <a:rPr lang="en-US" dirty="0"/>
              <a:t>data </a:t>
            </a:r>
            <a:r>
              <a:rPr lang="en-US" dirty="0" smtClean="0"/>
              <a:t>directly in synthesis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0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smtClean="0"/>
              <a:t>Register </a:t>
            </a:r>
            <a:r>
              <a:rPr lang="en-US" i="0" dirty="0" smtClean="0"/>
              <a:t>Transducers</a:t>
            </a:r>
            <a:endParaRPr lang="en-US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628" y="914400"/>
                <a:ext cx="8872695" cy="5486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Reads </a:t>
                </a:r>
                <a:r>
                  <a:rPr lang="en-US" dirty="0" smtClean="0"/>
                  <a:t>a word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 dirty="0" smtClean="0">
                                    <a:latin typeface="Cambria Math"/>
                                  </a:rPr>
                                  <m:t>𝐼</m:t>
                                </m:r>
                              </m:sup>
                            </m:sSup>
                            <m:r>
                              <a:rPr lang="en-US" i="1" dirty="0" smtClean="0">
                                <a:latin typeface="Cambria Math"/>
                              </a:rPr>
                              <m:t>×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𝜔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Outputs </a:t>
                </a:r>
                <a:r>
                  <a:rPr lang="en-US" dirty="0" smtClean="0"/>
                  <a:t>a word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𝑂</m:t>
                                </m:r>
                              </m:sup>
                            </m:sSup>
                            <m:r>
                              <a:rPr lang="en-US" i="1" dirty="0" smtClean="0">
                                <a:latin typeface="Cambria Math"/>
                              </a:rPr>
                              <m:t>×</m:t>
                            </m:r>
                            <m:r>
                              <a:rPr lang="en-US" i="1" dirty="0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𝜔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𝑇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𝐼</m:t>
                      </m:r>
                      <m:r>
                        <a:rPr lang="en-US" i="1" dirty="0" smtClean="0">
                          <a:latin typeface="Cambria Math"/>
                        </a:rPr>
                        <m:t>,</m:t>
                      </m:r>
                      <m:r>
                        <a:rPr lang="en-US" i="1" dirty="0" smtClean="0">
                          <a:latin typeface="Cambria Math"/>
                        </a:rPr>
                        <m:t>𝑂</m:t>
                      </m:r>
                      <m:r>
                        <a:rPr lang="en-US" i="1" dirty="0" smtClean="0">
                          <a:latin typeface="Cambria Math"/>
                        </a:rPr>
                        <m:t>,</m:t>
                      </m:r>
                      <m:r>
                        <a:rPr lang="en-US" i="1" dirty="0" smtClean="0">
                          <a:latin typeface="Cambria Math"/>
                        </a:rPr>
                        <m:t>𝑆</m:t>
                      </m:r>
                      <m:r>
                        <a:rPr lang="en-US" i="1" dirty="0" smtClean="0">
                          <a:latin typeface="Cambria Math"/>
                        </a:rPr>
                        <m:t>,</m:t>
                      </m:r>
                      <m:r>
                        <a:rPr lang="en-US" i="1" dirty="0" smtClean="0">
                          <a:latin typeface="Cambria Math"/>
                        </a:rPr>
                        <m:t>𝑅</m:t>
                      </m:r>
                      <m:r>
                        <a:rPr lang="en-US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,</m:t>
                      </m:r>
                      <m:r>
                        <a:rPr lang="en-US" i="1" dirty="0" smtClean="0">
                          <a:latin typeface="Cambria Math"/>
                        </a:rPr>
                        <m:t>𝜏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Boolean inputs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/>
                  <a:t> and outputs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initial</a:t>
                </a:r>
                <a:endParaRPr lang="en-US" dirty="0"/>
              </a:p>
              <a:p>
                <a:r>
                  <a:rPr lang="en-US" dirty="0" smtClean="0"/>
                  <a:t>Registers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  <m:r>
                      <a:rPr lang="en-US" b="0" i="1" dirty="0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all initialized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𝜏</m:t>
                    </m:r>
                    <m:r>
                      <a:rPr lang="en-US" i="1" dirty="0">
                        <a:latin typeface="Cambria Math"/>
                      </a:rPr>
                      <m:t>: </m:t>
                    </m:r>
                    <m:r>
                      <a:rPr lang="en-US" i="1" dirty="0">
                        <a:latin typeface="Cambria Math"/>
                      </a:rPr>
                      <m:t>𝑆</m:t>
                    </m:r>
                    <m:r>
                      <a:rPr lang="en-US" i="1" dirty="0" smtClean="0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𝐼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𝐵</m:t>
                        </m:r>
                      </m:e>
                      <m:sup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r>
                      <a:rPr lang="en-US" i="1" dirty="0">
                        <a:latin typeface="Cambria Math"/>
                      </a:rPr>
                      <m:t>𝑆</m:t>
                    </m:r>
                    <m:r>
                      <a:rPr lang="en-US" i="1" dirty="0" smtClean="0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𝑂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1,…,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e>
                      <m:sup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8" y="914400"/>
                <a:ext cx="8872695" cy="5486400"/>
              </a:xfrm>
              <a:blipFill rotWithShape="1">
                <a:blip r:embed="rId2"/>
                <a:stretch>
                  <a:fillRect l="-164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5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Arbiter (1-Register Transducer)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4402066"/>
                <a:ext cx="8534400" cy="206347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Input: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𝑟𝑒𝑞</m:t>
                        </m:r>
                        <m:r>
                          <a:rPr lang="en-US" b="0" i="1" smtClean="0">
                            <a:latin typeface="Cambria Math"/>
                          </a:rPr>
                          <m:t>,1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¬</m:t>
                        </m:r>
                        <m:r>
                          <a:rPr lang="en-US" b="0" i="1" smtClean="0">
                            <a:latin typeface="Cambria Math"/>
                          </a:rPr>
                          <m:t>𝑟𝑒𝑞</m:t>
                        </m:r>
                        <m:r>
                          <a:rPr lang="en-US" b="0" i="1" smtClean="0">
                            <a:latin typeface="Cambria Math"/>
                          </a:rPr>
                          <m:t>,2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¬</m:t>
                        </m:r>
                        <m:r>
                          <a:rPr lang="en-US" b="0" i="1" smtClean="0">
                            <a:latin typeface="Cambria Math"/>
                          </a:rPr>
                          <m:t>𝑟𝑒𝑞</m:t>
                        </m:r>
                        <m:r>
                          <a:rPr lang="en-US" b="0" i="1" smtClean="0">
                            <a:latin typeface="Cambria Math"/>
                          </a:rPr>
                          <m:t>,3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…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Run: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,0)</m:t>
                    </m:r>
                    <m:groupChr>
                      <m:groupChrPr>
                        <m:chr m:val="⇒"/>
                        <m:vertJc m:val="bot"/>
                        <m:ctrlPr>
                          <a:rPr lang="en-US" b="0" i="1" smtClean="0">
                            <a:latin typeface="Cambria Math"/>
                          </a:rPr>
                        </m:ctrlPr>
                      </m:groupChrPr>
                      <m:e>
                        <m:r>
                          <a:rPr lang="en-US" b="0" i="1" smtClean="0">
                            <a:latin typeface="Cambria Math"/>
                          </a:rPr>
                          <m:t>¬</m:t>
                        </m:r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r>
                          <a:rPr lang="en-US" b="0" i="1" smtClean="0">
                            <a:latin typeface="Cambria Math"/>
                          </a:rPr>
                          <m:t>,0</m:t>
                        </m:r>
                      </m:e>
                    </m:groupCh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,1</m:t>
                        </m:r>
                      </m:e>
                    </m:d>
                    <m:groupChr>
                      <m:groupChrPr>
                        <m:chr m:val="⇒"/>
                        <m:vertJc m:val="bot"/>
                        <m:ctrlPr>
                          <a:rPr lang="en-US" i="1">
                            <a:latin typeface="Cambria Math"/>
                          </a:rPr>
                        </m:ctrlPr>
                      </m:groupChr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  <m:r>
                          <a:rPr lang="en-US" i="1">
                            <a:latin typeface="Cambria Math"/>
                          </a:rPr>
                          <m:t>,1</m:t>
                        </m:r>
                      </m:e>
                    </m:groupCh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,1</m:t>
                        </m:r>
                      </m:e>
                    </m:d>
                    <m:groupChr>
                      <m:groupChrPr>
                        <m:chr m:val="⇒"/>
                        <m:vertJc m:val="bot"/>
                        <m:ctrlPr>
                          <a:rPr lang="en-US" i="1">
                            <a:latin typeface="Cambria Math"/>
                          </a:rPr>
                        </m:ctrlPr>
                      </m:groupChrPr>
                      <m:e>
                        <m:r>
                          <a:rPr lang="en-US" i="1">
                            <a:latin typeface="Cambria Math"/>
                          </a:rPr>
                          <m:t>¬</m:t>
                        </m:r>
                        <m:r>
                          <a:rPr lang="en-US" i="1">
                            <a:latin typeface="Cambria Math"/>
                          </a:rPr>
                          <m:t>𝑔</m:t>
                        </m:r>
                        <m:r>
                          <a:rPr lang="en-US" i="1">
                            <a:latin typeface="Cambria Math"/>
                          </a:rPr>
                          <m:t>,1</m:t>
                        </m:r>
                      </m:e>
                    </m:groupCh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…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4402066"/>
                <a:ext cx="8534400" cy="2063470"/>
              </a:xfrm>
              <a:blipFill rotWithShape="1">
                <a:blip r:embed="rId2"/>
                <a:stretch>
                  <a:fillRect l="-1714" t="-3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03" y="818416"/>
            <a:ext cx="8611859" cy="3311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143496" y="1945651"/>
            <a:ext cx="2280863" cy="863030"/>
          </a:xfrm>
          <a:custGeom>
            <a:avLst/>
            <a:gdLst>
              <a:gd name="connsiteX0" fmla="*/ 1962364 w 2280863"/>
              <a:gd name="connsiteY0" fmla="*/ 780836 h 863030"/>
              <a:gd name="connsiteX1" fmla="*/ 1962364 w 2280863"/>
              <a:gd name="connsiteY1" fmla="*/ 780836 h 863030"/>
              <a:gd name="connsiteX2" fmla="*/ 2024009 w 2280863"/>
              <a:gd name="connsiteY2" fmla="*/ 708917 h 863030"/>
              <a:gd name="connsiteX3" fmla="*/ 2054831 w 2280863"/>
              <a:gd name="connsiteY3" fmla="*/ 698643 h 863030"/>
              <a:gd name="connsiteX4" fmla="*/ 2075380 w 2280863"/>
              <a:gd name="connsiteY4" fmla="*/ 678095 h 863030"/>
              <a:gd name="connsiteX5" fmla="*/ 2208944 w 2280863"/>
              <a:gd name="connsiteY5" fmla="*/ 647272 h 863030"/>
              <a:gd name="connsiteX6" fmla="*/ 2239766 w 2280863"/>
              <a:gd name="connsiteY6" fmla="*/ 626724 h 863030"/>
              <a:gd name="connsiteX7" fmla="*/ 2250040 w 2280863"/>
              <a:gd name="connsiteY7" fmla="*/ 595902 h 863030"/>
              <a:gd name="connsiteX8" fmla="*/ 2270588 w 2280863"/>
              <a:gd name="connsiteY8" fmla="*/ 575353 h 863030"/>
              <a:gd name="connsiteX9" fmla="*/ 2280863 w 2280863"/>
              <a:gd name="connsiteY9" fmla="*/ 544531 h 863030"/>
              <a:gd name="connsiteX10" fmla="*/ 2250040 w 2280863"/>
              <a:gd name="connsiteY10" fmla="*/ 441789 h 863030"/>
              <a:gd name="connsiteX11" fmla="*/ 2219218 w 2280863"/>
              <a:gd name="connsiteY11" fmla="*/ 400693 h 863030"/>
              <a:gd name="connsiteX12" fmla="*/ 2157573 w 2280863"/>
              <a:gd name="connsiteY12" fmla="*/ 359596 h 863030"/>
              <a:gd name="connsiteX13" fmla="*/ 2106202 w 2280863"/>
              <a:gd name="connsiteY13" fmla="*/ 318499 h 863030"/>
              <a:gd name="connsiteX14" fmla="*/ 2075380 w 2280863"/>
              <a:gd name="connsiteY14" fmla="*/ 308225 h 863030"/>
              <a:gd name="connsiteX15" fmla="*/ 2024009 w 2280863"/>
              <a:gd name="connsiteY15" fmla="*/ 267129 h 863030"/>
              <a:gd name="connsiteX16" fmla="*/ 2003460 w 2280863"/>
              <a:gd name="connsiteY16" fmla="*/ 246580 h 863030"/>
              <a:gd name="connsiteX17" fmla="*/ 1972638 w 2280863"/>
              <a:gd name="connsiteY17" fmla="*/ 236306 h 863030"/>
              <a:gd name="connsiteX18" fmla="*/ 1941815 w 2280863"/>
              <a:gd name="connsiteY18" fmla="*/ 215758 h 863030"/>
              <a:gd name="connsiteX19" fmla="*/ 1880171 w 2280863"/>
              <a:gd name="connsiteY19" fmla="*/ 195209 h 863030"/>
              <a:gd name="connsiteX20" fmla="*/ 1818526 w 2280863"/>
              <a:gd name="connsiteY20" fmla="*/ 154113 h 863030"/>
              <a:gd name="connsiteX21" fmla="*/ 1726058 w 2280863"/>
              <a:gd name="connsiteY21" fmla="*/ 123290 h 863030"/>
              <a:gd name="connsiteX22" fmla="*/ 1664413 w 2280863"/>
              <a:gd name="connsiteY22" fmla="*/ 102742 h 863030"/>
              <a:gd name="connsiteX23" fmla="*/ 1633591 w 2280863"/>
              <a:gd name="connsiteY23" fmla="*/ 92468 h 863030"/>
              <a:gd name="connsiteX24" fmla="*/ 1520575 w 2280863"/>
              <a:gd name="connsiteY24" fmla="*/ 51371 h 863030"/>
              <a:gd name="connsiteX25" fmla="*/ 1428108 w 2280863"/>
              <a:gd name="connsiteY25" fmla="*/ 20549 h 863030"/>
              <a:gd name="connsiteX26" fmla="*/ 1397285 w 2280863"/>
              <a:gd name="connsiteY26" fmla="*/ 10275 h 863030"/>
              <a:gd name="connsiteX27" fmla="*/ 1273995 w 2280863"/>
              <a:gd name="connsiteY27" fmla="*/ 0 h 863030"/>
              <a:gd name="connsiteX28" fmla="*/ 780836 w 2280863"/>
              <a:gd name="connsiteY28" fmla="*/ 10275 h 863030"/>
              <a:gd name="connsiteX29" fmla="*/ 729465 w 2280863"/>
              <a:gd name="connsiteY29" fmla="*/ 20549 h 863030"/>
              <a:gd name="connsiteX30" fmla="*/ 246580 w 2280863"/>
              <a:gd name="connsiteY30" fmla="*/ 30823 h 863030"/>
              <a:gd name="connsiteX31" fmla="*/ 113015 w 2280863"/>
              <a:gd name="connsiteY31" fmla="*/ 61645 h 863030"/>
              <a:gd name="connsiteX32" fmla="*/ 82193 w 2280863"/>
              <a:gd name="connsiteY32" fmla="*/ 71920 h 863030"/>
              <a:gd name="connsiteX33" fmla="*/ 61645 w 2280863"/>
              <a:gd name="connsiteY33" fmla="*/ 102742 h 863030"/>
              <a:gd name="connsiteX34" fmla="*/ 30822 w 2280863"/>
              <a:gd name="connsiteY34" fmla="*/ 113016 h 863030"/>
              <a:gd name="connsiteX35" fmla="*/ 10274 w 2280863"/>
              <a:gd name="connsiteY35" fmla="*/ 174661 h 863030"/>
              <a:gd name="connsiteX36" fmla="*/ 0 w 2280863"/>
              <a:gd name="connsiteY36" fmla="*/ 205484 h 863030"/>
              <a:gd name="connsiteX37" fmla="*/ 10274 w 2280863"/>
              <a:gd name="connsiteY37" fmla="*/ 246580 h 863030"/>
              <a:gd name="connsiteX38" fmla="*/ 20548 w 2280863"/>
              <a:gd name="connsiteY38" fmla="*/ 277403 h 863030"/>
              <a:gd name="connsiteX39" fmla="*/ 30822 w 2280863"/>
              <a:gd name="connsiteY39" fmla="*/ 339048 h 863030"/>
              <a:gd name="connsiteX40" fmla="*/ 41096 w 2280863"/>
              <a:gd name="connsiteY40" fmla="*/ 390418 h 863030"/>
              <a:gd name="connsiteX41" fmla="*/ 0 w 2280863"/>
              <a:gd name="connsiteY41" fmla="*/ 482886 h 863030"/>
              <a:gd name="connsiteX42" fmla="*/ 20548 w 2280863"/>
              <a:gd name="connsiteY42" fmla="*/ 626724 h 863030"/>
              <a:gd name="connsiteX43" fmla="*/ 41096 w 2280863"/>
              <a:gd name="connsiteY43" fmla="*/ 657546 h 863030"/>
              <a:gd name="connsiteX44" fmla="*/ 51371 w 2280863"/>
              <a:gd name="connsiteY44" fmla="*/ 688369 h 863030"/>
              <a:gd name="connsiteX45" fmla="*/ 71919 w 2280863"/>
              <a:gd name="connsiteY45" fmla="*/ 729466 h 863030"/>
              <a:gd name="connsiteX46" fmla="*/ 934948 w 2280863"/>
              <a:gd name="connsiteY46" fmla="*/ 863030 h 863030"/>
              <a:gd name="connsiteX47" fmla="*/ 1962364 w 2280863"/>
              <a:gd name="connsiteY47" fmla="*/ 780836 h 86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280863" h="863030">
                <a:moveTo>
                  <a:pt x="1962364" y="780836"/>
                </a:moveTo>
                <a:lnTo>
                  <a:pt x="1962364" y="780836"/>
                </a:lnTo>
                <a:cubicBezTo>
                  <a:pt x="1982912" y="756863"/>
                  <a:pt x="2000410" y="729894"/>
                  <a:pt x="2024009" y="708917"/>
                </a:cubicBezTo>
                <a:cubicBezTo>
                  <a:pt x="2032103" y="701722"/>
                  <a:pt x="2045545" y="704215"/>
                  <a:pt x="2054831" y="698643"/>
                </a:cubicBezTo>
                <a:cubicBezTo>
                  <a:pt x="2063137" y="693659"/>
                  <a:pt x="2066716" y="682427"/>
                  <a:pt x="2075380" y="678095"/>
                </a:cubicBezTo>
                <a:cubicBezTo>
                  <a:pt x="2120513" y="655528"/>
                  <a:pt x="2159728" y="654303"/>
                  <a:pt x="2208944" y="647272"/>
                </a:cubicBezTo>
                <a:cubicBezTo>
                  <a:pt x="2219218" y="640423"/>
                  <a:pt x="2232052" y="636366"/>
                  <a:pt x="2239766" y="626724"/>
                </a:cubicBezTo>
                <a:cubicBezTo>
                  <a:pt x="2246531" y="618267"/>
                  <a:pt x="2244468" y="605188"/>
                  <a:pt x="2250040" y="595902"/>
                </a:cubicBezTo>
                <a:cubicBezTo>
                  <a:pt x="2255024" y="587596"/>
                  <a:pt x="2263739" y="582203"/>
                  <a:pt x="2270588" y="575353"/>
                </a:cubicBezTo>
                <a:cubicBezTo>
                  <a:pt x="2274013" y="565079"/>
                  <a:pt x="2280863" y="555361"/>
                  <a:pt x="2280863" y="544531"/>
                </a:cubicBezTo>
                <a:cubicBezTo>
                  <a:pt x="2280863" y="483884"/>
                  <a:pt x="2277891" y="480781"/>
                  <a:pt x="2250040" y="441789"/>
                </a:cubicBezTo>
                <a:cubicBezTo>
                  <a:pt x="2240087" y="427855"/>
                  <a:pt x="2232016" y="412069"/>
                  <a:pt x="2219218" y="400693"/>
                </a:cubicBezTo>
                <a:cubicBezTo>
                  <a:pt x="2200760" y="384286"/>
                  <a:pt x="2175036" y="377058"/>
                  <a:pt x="2157573" y="359596"/>
                </a:cubicBezTo>
                <a:cubicBezTo>
                  <a:pt x="2138462" y="340486"/>
                  <a:pt x="2132120" y="331459"/>
                  <a:pt x="2106202" y="318499"/>
                </a:cubicBezTo>
                <a:cubicBezTo>
                  <a:pt x="2096516" y="313656"/>
                  <a:pt x="2085654" y="311650"/>
                  <a:pt x="2075380" y="308225"/>
                </a:cubicBezTo>
                <a:cubicBezTo>
                  <a:pt x="2025759" y="258606"/>
                  <a:pt x="2088820" y="318978"/>
                  <a:pt x="2024009" y="267129"/>
                </a:cubicBezTo>
                <a:cubicBezTo>
                  <a:pt x="2016445" y="261078"/>
                  <a:pt x="2011766" y="251564"/>
                  <a:pt x="2003460" y="246580"/>
                </a:cubicBezTo>
                <a:cubicBezTo>
                  <a:pt x="1994174" y="241008"/>
                  <a:pt x="1982324" y="241149"/>
                  <a:pt x="1972638" y="236306"/>
                </a:cubicBezTo>
                <a:cubicBezTo>
                  <a:pt x="1961593" y="230784"/>
                  <a:pt x="1953099" y="220773"/>
                  <a:pt x="1941815" y="215758"/>
                </a:cubicBezTo>
                <a:cubicBezTo>
                  <a:pt x="1922022" y="206961"/>
                  <a:pt x="1898193" y="207223"/>
                  <a:pt x="1880171" y="195209"/>
                </a:cubicBezTo>
                <a:cubicBezTo>
                  <a:pt x="1859623" y="181510"/>
                  <a:pt x="1841955" y="161923"/>
                  <a:pt x="1818526" y="154113"/>
                </a:cubicBezTo>
                <a:lnTo>
                  <a:pt x="1726058" y="123290"/>
                </a:lnTo>
                <a:lnTo>
                  <a:pt x="1664413" y="102742"/>
                </a:lnTo>
                <a:cubicBezTo>
                  <a:pt x="1654139" y="99317"/>
                  <a:pt x="1642602" y="98475"/>
                  <a:pt x="1633591" y="92468"/>
                </a:cubicBezTo>
                <a:cubicBezTo>
                  <a:pt x="1568977" y="49394"/>
                  <a:pt x="1638288" y="90608"/>
                  <a:pt x="1520575" y="51371"/>
                </a:cubicBezTo>
                <a:lnTo>
                  <a:pt x="1428108" y="20549"/>
                </a:lnTo>
                <a:cubicBezTo>
                  <a:pt x="1417834" y="17124"/>
                  <a:pt x="1408078" y="11174"/>
                  <a:pt x="1397285" y="10275"/>
                </a:cubicBezTo>
                <a:lnTo>
                  <a:pt x="1273995" y="0"/>
                </a:lnTo>
                <a:lnTo>
                  <a:pt x="780836" y="10275"/>
                </a:lnTo>
                <a:cubicBezTo>
                  <a:pt x="763386" y="10934"/>
                  <a:pt x="746915" y="19878"/>
                  <a:pt x="729465" y="20549"/>
                </a:cubicBezTo>
                <a:cubicBezTo>
                  <a:pt x="568586" y="26737"/>
                  <a:pt x="407542" y="27398"/>
                  <a:pt x="246580" y="30823"/>
                </a:cubicBezTo>
                <a:cubicBezTo>
                  <a:pt x="153224" y="44159"/>
                  <a:pt x="197628" y="33440"/>
                  <a:pt x="113015" y="61645"/>
                </a:cubicBezTo>
                <a:lnTo>
                  <a:pt x="82193" y="71920"/>
                </a:lnTo>
                <a:cubicBezTo>
                  <a:pt x="75344" y="82194"/>
                  <a:pt x="71287" y="95028"/>
                  <a:pt x="61645" y="102742"/>
                </a:cubicBezTo>
                <a:cubicBezTo>
                  <a:pt x="53188" y="109507"/>
                  <a:pt x="37117" y="104203"/>
                  <a:pt x="30822" y="113016"/>
                </a:cubicBezTo>
                <a:cubicBezTo>
                  <a:pt x="18232" y="130641"/>
                  <a:pt x="17123" y="154113"/>
                  <a:pt x="10274" y="174661"/>
                </a:cubicBezTo>
                <a:lnTo>
                  <a:pt x="0" y="205484"/>
                </a:lnTo>
                <a:cubicBezTo>
                  <a:pt x="3425" y="219183"/>
                  <a:pt x="6395" y="233003"/>
                  <a:pt x="10274" y="246580"/>
                </a:cubicBezTo>
                <a:cubicBezTo>
                  <a:pt x="13249" y="256993"/>
                  <a:pt x="18199" y="266831"/>
                  <a:pt x="20548" y="277403"/>
                </a:cubicBezTo>
                <a:cubicBezTo>
                  <a:pt x="25067" y="297739"/>
                  <a:pt x="27096" y="318552"/>
                  <a:pt x="30822" y="339048"/>
                </a:cubicBezTo>
                <a:cubicBezTo>
                  <a:pt x="33946" y="356229"/>
                  <a:pt x="37671" y="373295"/>
                  <a:pt x="41096" y="390418"/>
                </a:cubicBezTo>
                <a:cubicBezTo>
                  <a:pt x="16643" y="463777"/>
                  <a:pt x="32562" y="434041"/>
                  <a:pt x="0" y="482886"/>
                </a:cubicBezTo>
                <a:cubicBezTo>
                  <a:pt x="2625" y="511759"/>
                  <a:pt x="783" y="587193"/>
                  <a:pt x="20548" y="626724"/>
                </a:cubicBezTo>
                <a:cubicBezTo>
                  <a:pt x="26070" y="637768"/>
                  <a:pt x="35574" y="646502"/>
                  <a:pt x="41096" y="657546"/>
                </a:cubicBezTo>
                <a:cubicBezTo>
                  <a:pt x="45939" y="667233"/>
                  <a:pt x="46528" y="678682"/>
                  <a:pt x="51371" y="688369"/>
                </a:cubicBezTo>
                <a:cubicBezTo>
                  <a:pt x="73819" y="733264"/>
                  <a:pt x="71919" y="703730"/>
                  <a:pt x="71919" y="729466"/>
                </a:cubicBezTo>
                <a:lnTo>
                  <a:pt x="934948" y="863030"/>
                </a:lnTo>
                <a:lnTo>
                  <a:pt x="1962364" y="78083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650733" y="1993187"/>
            <a:ext cx="3349375" cy="883626"/>
          </a:xfrm>
          <a:custGeom>
            <a:avLst/>
            <a:gdLst>
              <a:gd name="connsiteX0" fmla="*/ 10274 w 3349375"/>
              <a:gd name="connsiteY0" fmla="*/ 719191 h 883626"/>
              <a:gd name="connsiteX1" fmla="*/ 267128 w 3349375"/>
              <a:gd name="connsiteY1" fmla="*/ 236305 h 883626"/>
              <a:gd name="connsiteX2" fmla="*/ 410966 w 3349375"/>
              <a:gd name="connsiteY2" fmla="*/ 0 h 883626"/>
              <a:gd name="connsiteX3" fmla="*/ 2825393 w 3349375"/>
              <a:gd name="connsiteY3" fmla="*/ 20548 h 883626"/>
              <a:gd name="connsiteX4" fmla="*/ 3010328 w 3349375"/>
              <a:gd name="connsiteY4" fmla="*/ 133564 h 883626"/>
              <a:gd name="connsiteX5" fmla="*/ 3051424 w 3349375"/>
              <a:gd name="connsiteY5" fmla="*/ 215757 h 883626"/>
              <a:gd name="connsiteX6" fmla="*/ 3071973 w 3349375"/>
              <a:gd name="connsiteY6" fmla="*/ 277402 h 883626"/>
              <a:gd name="connsiteX7" fmla="*/ 3051424 w 3349375"/>
              <a:gd name="connsiteY7" fmla="*/ 349321 h 883626"/>
              <a:gd name="connsiteX8" fmla="*/ 3030876 w 3349375"/>
              <a:gd name="connsiteY8" fmla="*/ 380143 h 883626"/>
              <a:gd name="connsiteX9" fmla="*/ 3000054 w 3349375"/>
              <a:gd name="connsiteY9" fmla="*/ 410966 h 883626"/>
              <a:gd name="connsiteX10" fmla="*/ 3349375 w 3349375"/>
              <a:gd name="connsiteY10" fmla="*/ 678094 h 883626"/>
              <a:gd name="connsiteX11" fmla="*/ 3339101 w 3349375"/>
              <a:gd name="connsiteY11" fmla="*/ 780835 h 883626"/>
              <a:gd name="connsiteX12" fmla="*/ 3318552 w 3349375"/>
              <a:gd name="connsiteY12" fmla="*/ 801384 h 883626"/>
              <a:gd name="connsiteX13" fmla="*/ 3308278 w 3349375"/>
              <a:gd name="connsiteY13" fmla="*/ 832206 h 883626"/>
              <a:gd name="connsiteX14" fmla="*/ 3287730 w 3349375"/>
              <a:gd name="connsiteY14" fmla="*/ 852755 h 883626"/>
              <a:gd name="connsiteX15" fmla="*/ 3256907 w 3349375"/>
              <a:gd name="connsiteY15" fmla="*/ 873303 h 883626"/>
              <a:gd name="connsiteX16" fmla="*/ 3113069 w 3349375"/>
              <a:gd name="connsiteY16" fmla="*/ 883577 h 883626"/>
              <a:gd name="connsiteX17" fmla="*/ 0 w 3349375"/>
              <a:gd name="connsiteY17" fmla="*/ 852755 h 883626"/>
              <a:gd name="connsiteX18" fmla="*/ 10274 w 3349375"/>
              <a:gd name="connsiteY18" fmla="*/ 719191 h 88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49375" h="883626">
                <a:moveTo>
                  <a:pt x="10274" y="719191"/>
                </a:moveTo>
                <a:lnTo>
                  <a:pt x="267128" y="236305"/>
                </a:lnTo>
                <a:lnTo>
                  <a:pt x="410966" y="0"/>
                </a:lnTo>
                <a:lnTo>
                  <a:pt x="2825393" y="20548"/>
                </a:lnTo>
                <a:lnTo>
                  <a:pt x="3010328" y="133564"/>
                </a:lnTo>
                <a:cubicBezTo>
                  <a:pt x="3024027" y="160962"/>
                  <a:pt x="3039358" y="187602"/>
                  <a:pt x="3051424" y="215757"/>
                </a:cubicBezTo>
                <a:cubicBezTo>
                  <a:pt x="3059956" y="235666"/>
                  <a:pt x="3071973" y="277402"/>
                  <a:pt x="3071973" y="277402"/>
                </a:cubicBezTo>
                <a:cubicBezTo>
                  <a:pt x="3068682" y="290564"/>
                  <a:pt x="3058792" y="334586"/>
                  <a:pt x="3051424" y="349321"/>
                </a:cubicBezTo>
                <a:cubicBezTo>
                  <a:pt x="3045902" y="360365"/>
                  <a:pt x="3038590" y="370501"/>
                  <a:pt x="3030876" y="380143"/>
                </a:cubicBezTo>
                <a:cubicBezTo>
                  <a:pt x="3030871" y="380149"/>
                  <a:pt x="3005194" y="405826"/>
                  <a:pt x="3000054" y="410966"/>
                </a:cubicBezTo>
                <a:lnTo>
                  <a:pt x="3349375" y="678094"/>
                </a:lnTo>
                <a:cubicBezTo>
                  <a:pt x="3345950" y="712341"/>
                  <a:pt x="3347449" y="747445"/>
                  <a:pt x="3339101" y="780835"/>
                </a:cubicBezTo>
                <a:cubicBezTo>
                  <a:pt x="3336752" y="790233"/>
                  <a:pt x="3323536" y="793078"/>
                  <a:pt x="3318552" y="801384"/>
                </a:cubicBezTo>
                <a:cubicBezTo>
                  <a:pt x="3312980" y="810670"/>
                  <a:pt x="3313850" y="822920"/>
                  <a:pt x="3308278" y="832206"/>
                </a:cubicBezTo>
                <a:cubicBezTo>
                  <a:pt x="3303294" y="840512"/>
                  <a:pt x="3295294" y="846704"/>
                  <a:pt x="3287730" y="852755"/>
                </a:cubicBezTo>
                <a:cubicBezTo>
                  <a:pt x="3278088" y="860469"/>
                  <a:pt x="3268939" y="870526"/>
                  <a:pt x="3256907" y="873303"/>
                </a:cubicBezTo>
                <a:cubicBezTo>
                  <a:pt x="3206479" y="884940"/>
                  <a:pt x="3162337" y="883577"/>
                  <a:pt x="3113069" y="883577"/>
                </a:cubicBezTo>
                <a:lnTo>
                  <a:pt x="0" y="852755"/>
                </a:lnTo>
                <a:lnTo>
                  <a:pt x="10274" y="71919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535936" y="2883408"/>
            <a:ext cx="3444240" cy="950976"/>
          </a:xfrm>
          <a:custGeom>
            <a:avLst/>
            <a:gdLst>
              <a:gd name="connsiteX0" fmla="*/ 3444240 w 3444240"/>
              <a:gd name="connsiteY0" fmla="*/ 170688 h 950976"/>
              <a:gd name="connsiteX1" fmla="*/ 1999488 w 3444240"/>
              <a:gd name="connsiteY1" fmla="*/ 950976 h 950976"/>
              <a:gd name="connsiteX2" fmla="*/ 0 w 3444240"/>
              <a:gd name="connsiteY2" fmla="*/ 414528 h 950976"/>
              <a:gd name="connsiteX3" fmla="*/ 97536 w 3444240"/>
              <a:gd name="connsiteY3" fmla="*/ 0 h 950976"/>
              <a:gd name="connsiteX4" fmla="*/ 3425952 w 3444240"/>
              <a:gd name="connsiteY4" fmla="*/ 6096 h 950976"/>
              <a:gd name="connsiteX5" fmla="*/ 3444240 w 3444240"/>
              <a:gd name="connsiteY5" fmla="*/ 170688 h 95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4240" h="950976">
                <a:moveTo>
                  <a:pt x="3444240" y="170688"/>
                </a:moveTo>
                <a:lnTo>
                  <a:pt x="1999488" y="950976"/>
                </a:lnTo>
                <a:lnTo>
                  <a:pt x="0" y="414528"/>
                </a:lnTo>
                <a:lnTo>
                  <a:pt x="97536" y="0"/>
                </a:lnTo>
                <a:lnTo>
                  <a:pt x="3425952" y="6096"/>
                </a:lnTo>
                <a:lnTo>
                  <a:pt x="3444240" y="17068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444496" y="707136"/>
            <a:ext cx="3706368" cy="1944624"/>
          </a:xfrm>
          <a:custGeom>
            <a:avLst/>
            <a:gdLst>
              <a:gd name="connsiteX0" fmla="*/ 0 w 3706368"/>
              <a:gd name="connsiteY0" fmla="*/ 1883664 h 1944624"/>
              <a:gd name="connsiteX1" fmla="*/ 97536 w 3706368"/>
              <a:gd name="connsiteY1" fmla="*/ 1944624 h 1944624"/>
              <a:gd name="connsiteX2" fmla="*/ 560832 w 3706368"/>
              <a:gd name="connsiteY2" fmla="*/ 1353312 h 1944624"/>
              <a:gd name="connsiteX3" fmla="*/ 1682496 w 3706368"/>
              <a:gd name="connsiteY3" fmla="*/ 944880 h 1944624"/>
              <a:gd name="connsiteX4" fmla="*/ 3151632 w 3706368"/>
              <a:gd name="connsiteY4" fmla="*/ 1341120 h 1944624"/>
              <a:gd name="connsiteX5" fmla="*/ 3602736 w 3706368"/>
              <a:gd name="connsiteY5" fmla="*/ 1944624 h 1944624"/>
              <a:gd name="connsiteX6" fmla="*/ 3651504 w 3706368"/>
              <a:gd name="connsiteY6" fmla="*/ 1926336 h 1944624"/>
              <a:gd name="connsiteX7" fmla="*/ 3688080 w 3706368"/>
              <a:gd name="connsiteY7" fmla="*/ 1901952 h 1944624"/>
              <a:gd name="connsiteX8" fmla="*/ 3706368 w 3706368"/>
              <a:gd name="connsiteY8" fmla="*/ 1865376 h 1944624"/>
              <a:gd name="connsiteX9" fmla="*/ 3694176 w 3706368"/>
              <a:gd name="connsiteY9" fmla="*/ 1780032 h 1944624"/>
              <a:gd name="connsiteX10" fmla="*/ 3688080 w 3706368"/>
              <a:gd name="connsiteY10" fmla="*/ 1761744 h 1944624"/>
              <a:gd name="connsiteX11" fmla="*/ 3681984 w 3706368"/>
              <a:gd name="connsiteY11" fmla="*/ 1737360 h 1944624"/>
              <a:gd name="connsiteX12" fmla="*/ 3675888 w 3706368"/>
              <a:gd name="connsiteY12" fmla="*/ 1719072 h 1944624"/>
              <a:gd name="connsiteX13" fmla="*/ 3663696 w 3706368"/>
              <a:gd name="connsiteY13" fmla="*/ 1694688 h 1944624"/>
              <a:gd name="connsiteX14" fmla="*/ 3206496 w 3706368"/>
              <a:gd name="connsiteY14" fmla="*/ 24384 h 1944624"/>
              <a:gd name="connsiteX15" fmla="*/ 341376 w 3706368"/>
              <a:gd name="connsiteY15" fmla="*/ 0 h 1944624"/>
              <a:gd name="connsiteX16" fmla="*/ 0 w 3706368"/>
              <a:gd name="connsiteY16" fmla="*/ 1883664 h 194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06368" h="1944624">
                <a:moveTo>
                  <a:pt x="0" y="1883664"/>
                </a:moveTo>
                <a:lnTo>
                  <a:pt x="97536" y="1944624"/>
                </a:lnTo>
                <a:lnTo>
                  <a:pt x="560832" y="1353312"/>
                </a:lnTo>
                <a:lnTo>
                  <a:pt x="1682496" y="944880"/>
                </a:lnTo>
                <a:lnTo>
                  <a:pt x="3151632" y="1341120"/>
                </a:lnTo>
                <a:lnTo>
                  <a:pt x="3602736" y="1944624"/>
                </a:lnTo>
                <a:cubicBezTo>
                  <a:pt x="3618992" y="1938528"/>
                  <a:pt x="3635975" y="1934100"/>
                  <a:pt x="3651504" y="1926336"/>
                </a:cubicBezTo>
                <a:cubicBezTo>
                  <a:pt x="3664610" y="1919783"/>
                  <a:pt x="3688080" y="1901952"/>
                  <a:pt x="3688080" y="1901952"/>
                </a:cubicBezTo>
                <a:cubicBezTo>
                  <a:pt x="3694244" y="1892706"/>
                  <a:pt x="3706368" y="1877995"/>
                  <a:pt x="3706368" y="1865376"/>
                </a:cubicBezTo>
                <a:cubicBezTo>
                  <a:pt x="3706368" y="1846410"/>
                  <a:pt x="3699804" y="1802543"/>
                  <a:pt x="3694176" y="1780032"/>
                </a:cubicBezTo>
                <a:cubicBezTo>
                  <a:pt x="3692618" y="1773798"/>
                  <a:pt x="3689845" y="1767923"/>
                  <a:pt x="3688080" y="1761744"/>
                </a:cubicBezTo>
                <a:cubicBezTo>
                  <a:pt x="3685778" y="1753688"/>
                  <a:pt x="3684286" y="1745416"/>
                  <a:pt x="3681984" y="1737360"/>
                </a:cubicBezTo>
                <a:cubicBezTo>
                  <a:pt x="3680219" y="1731181"/>
                  <a:pt x="3678762" y="1724819"/>
                  <a:pt x="3675888" y="1719072"/>
                </a:cubicBezTo>
                <a:cubicBezTo>
                  <a:pt x="3662569" y="1692434"/>
                  <a:pt x="3663696" y="1709958"/>
                  <a:pt x="3663696" y="1694688"/>
                </a:cubicBezTo>
                <a:lnTo>
                  <a:pt x="3206496" y="24384"/>
                </a:lnTo>
                <a:lnTo>
                  <a:pt x="341376" y="0"/>
                </a:lnTo>
                <a:lnTo>
                  <a:pt x="0" y="188366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147053" y="2926080"/>
            <a:ext cx="2631187" cy="1225296"/>
          </a:xfrm>
          <a:custGeom>
            <a:avLst/>
            <a:gdLst>
              <a:gd name="connsiteX0" fmla="*/ 290323 w 2631187"/>
              <a:gd name="connsiteY0" fmla="*/ 164592 h 1225296"/>
              <a:gd name="connsiteX1" fmla="*/ 290323 w 2631187"/>
              <a:gd name="connsiteY1" fmla="*/ 164592 h 1225296"/>
              <a:gd name="connsiteX2" fmla="*/ 253747 w 2631187"/>
              <a:gd name="connsiteY2" fmla="*/ 207264 h 1225296"/>
              <a:gd name="connsiteX3" fmla="*/ 235459 w 2631187"/>
              <a:gd name="connsiteY3" fmla="*/ 219456 h 1225296"/>
              <a:gd name="connsiteX4" fmla="*/ 229363 w 2631187"/>
              <a:gd name="connsiteY4" fmla="*/ 237744 h 1225296"/>
              <a:gd name="connsiteX5" fmla="*/ 204979 w 2631187"/>
              <a:gd name="connsiteY5" fmla="*/ 274320 h 1225296"/>
              <a:gd name="connsiteX6" fmla="*/ 180595 w 2631187"/>
              <a:gd name="connsiteY6" fmla="*/ 310896 h 1225296"/>
              <a:gd name="connsiteX7" fmla="*/ 168403 w 2631187"/>
              <a:gd name="connsiteY7" fmla="*/ 329184 h 1225296"/>
              <a:gd name="connsiteX8" fmla="*/ 162307 w 2631187"/>
              <a:gd name="connsiteY8" fmla="*/ 347472 h 1225296"/>
              <a:gd name="connsiteX9" fmla="*/ 137923 w 2631187"/>
              <a:gd name="connsiteY9" fmla="*/ 371856 h 1225296"/>
              <a:gd name="connsiteX10" fmla="*/ 101347 w 2631187"/>
              <a:gd name="connsiteY10" fmla="*/ 402336 h 1225296"/>
              <a:gd name="connsiteX11" fmla="*/ 76963 w 2631187"/>
              <a:gd name="connsiteY11" fmla="*/ 438912 h 1225296"/>
              <a:gd name="connsiteX12" fmla="*/ 64771 w 2631187"/>
              <a:gd name="connsiteY12" fmla="*/ 457200 h 1225296"/>
              <a:gd name="connsiteX13" fmla="*/ 52579 w 2631187"/>
              <a:gd name="connsiteY13" fmla="*/ 481584 h 1225296"/>
              <a:gd name="connsiteX14" fmla="*/ 40387 w 2631187"/>
              <a:gd name="connsiteY14" fmla="*/ 499872 h 1225296"/>
              <a:gd name="connsiteX15" fmla="*/ 28195 w 2631187"/>
              <a:gd name="connsiteY15" fmla="*/ 536448 h 1225296"/>
              <a:gd name="connsiteX16" fmla="*/ 16003 w 2631187"/>
              <a:gd name="connsiteY16" fmla="*/ 633984 h 1225296"/>
              <a:gd name="connsiteX17" fmla="*/ 3811 w 2631187"/>
              <a:gd name="connsiteY17" fmla="*/ 682752 h 1225296"/>
              <a:gd name="connsiteX18" fmla="*/ 22099 w 2631187"/>
              <a:gd name="connsiteY18" fmla="*/ 859536 h 1225296"/>
              <a:gd name="connsiteX19" fmla="*/ 28195 w 2631187"/>
              <a:gd name="connsiteY19" fmla="*/ 871728 h 1225296"/>
              <a:gd name="connsiteX20" fmla="*/ 832867 w 2631187"/>
              <a:gd name="connsiteY20" fmla="*/ 1225296 h 1225296"/>
              <a:gd name="connsiteX21" fmla="*/ 2631187 w 2631187"/>
              <a:gd name="connsiteY21" fmla="*/ 1182624 h 1225296"/>
              <a:gd name="connsiteX22" fmla="*/ 2576323 w 2631187"/>
              <a:gd name="connsiteY22" fmla="*/ 493776 h 1225296"/>
              <a:gd name="connsiteX23" fmla="*/ 2503171 w 2631187"/>
              <a:gd name="connsiteY23" fmla="*/ 457200 h 1225296"/>
              <a:gd name="connsiteX24" fmla="*/ 2454403 w 2631187"/>
              <a:gd name="connsiteY24" fmla="*/ 426720 h 1225296"/>
              <a:gd name="connsiteX25" fmla="*/ 2405635 w 2631187"/>
              <a:gd name="connsiteY25" fmla="*/ 420624 h 1225296"/>
              <a:gd name="connsiteX26" fmla="*/ 2247139 w 2631187"/>
              <a:gd name="connsiteY26" fmla="*/ 408432 h 1225296"/>
              <a:gd name="connsiteX27" fmla="*/ 2173987 w 2631187"/>
              <a:gd name="connsiteY27" fmla="*/ 396240 h 1225296"/>
              <a:gd name="connsiteX28" fmla="*/ 2149603 w 2631187"/>
              <a:gd name="connsiteY28" fmla="*/ 384048 h 1225296"/>
              <a:gd name="connsiteX29" fmla="*/ 2106931 w 2631187"/>
              <a:gd name="connsiteY29" fmla="*/ 359664 h 1225296"/>
              <a:gd name="connsiteX30" fmla="*/ 2058163 w 2631187"/>
              <a:gd name="connsiteY30" fmla="*/ 329184 h 1225296"/>
              <a:gd name="connsiteX31" fmla="*/ 2033779 w 2631187"/>
              <a:gd name="connsiteY31" fmla="*/ 323088 h 1225296"/>
              <a:gd name="connsiteX32" fmla="*/ 2009395 w 2631187"/>
              <a:gd name="connsiteY32" fmla="*/ 310896 h 1225296"/>
              <a:gd name="connsiteX33" fmla="*/ 1991107 w 2631187"/>
              <a:gd name="connsiteY33" fmla="*/ 298704 h 1225296"/>
              <a:gd name="connsiteX34" fmla="*/ 1966723 w 2631187"/>
              <a:gd name="connsiteY34" fmla="*/ 292608 h 1225296"/>
              <a:gd name="connsiteX35" fmla="*/ 1936243 w 2631187"/>
              <a:gd name="connsiteY35" fmla="*/ 274320 h 1225296"/>
              <a:gd name="connsiteX36" fmla="*/ 1887475 w 2631187"/>
              <a:gd name="connsiteY36" fmla="*/ 256032 h 1225296"/>
              <a:gd name="connsiteX37" fmla="*/ 1832611 w 2631187"/>
              <a:gd name="connsiteY37" fmla="*/ 213360 h 1225296"/>
              <a:gd name="connsiteX38" fmla="*/ 1777747 w 2631187"/>
              <a:gd name="connsiteY38" fmla="*/ 176784 h 1225296"/>
              <a:gd name="connsiteX39" fmla="*/ 1728979 w 2631187"/>
              <a:gd name="connsiteY39" fmla="*/ 152400 h 1225296"/>
              <a:gd name="connsiteX40" fmla="*/ 1698499 w 2631187"/>
              <a:gd name="connsiteY40" fmla="*/ 140208 h 1225296"/>
              <a:gd name="connsiteX41" fmla="*/ 1649731 w 2631187"/>
              <a:gd name="connsiteY41" fmla="*/ 115824 h 1225296"/>
              <a:gd name="connsiteX42" fmla="*/ 1625347 w 2631187"/>
              <a:gd name="connsiteY42" fmla="*/ 103632 h 1225296"/>
              <a:gd name="connsiteX43" fmla="*/ 1582675 w 2631187"/>
              <a:gd name="connsiteY43" fmla="*/ 85344 h 1225296"/>
              <a:gd name="connsiteX44" fmla="*/ 1564387 w 2631187"/>
              <a:gd name="connsiteY44" fmla="*/ 79248 h 1225296"/>
              <a:gd name="connsiteX45" fmla="*/ 1479043 w 2631187"/>
              <a:gd name="connsiteY45" fmla="*/ 67056 h 1225296"/>
              <a:gd name="connsiteX46" fmla="*/ 1436371 w 2631187"/>
              <a:gd name="connsiteY46" fmla="*/ 60960 h 1225296"/>
              <a:gd name="connsiteX47" fmla="*/ 1375411 w 2631187"/>
              <a:gd name="connsiteY47" fmla="*/ 48768 h 1225296"/>
              <a:gd name="connsiteX48" fmla="*/ 1308355 w 2631187"/>
              <a:gd name="connsiteY48" fmla="*/ 36576 h 1225296"/>
              <a:gd name="connsiteX49" fmla="*/ 1155955 w 2631187"/>
              <a:gd name="connsiteY49" fmla="*/ 42672 h 1225296"/>
              <a:gd name="connsiteX50" fmla="*/ 1107187 w 2631187"/>
              <a:gd name="connsiteY50" fmla="*/ 48768 h 1225296"/>
              <a:gd name="connsiteX51" fmla="*/ 997459 w 2631187"/>
              <a:gd name="connsiteY51" fmla="*/ 42672 h 1225296"/>
              <a:gd name="connsiteX52" fmla="*/ 741427 w 2631187"/>
              <a:gd name="connsiteY52" fmla="*/ 48768 h 1225296"/>
              <a:gd name="connsiteX53" fmla="*/ 710947 w 2631187"/>
              <a:gd name="connsiteY53" fmla="*/ 54864 h 1225296"/>
              <a:gd name="connsiteX54" fmla="*/ 595123 w 2631187"/>
              <a:gd name="connsiteY54" fmla="*/ 60960 h 1225296"/>
              <a:gd name="connsiteX55" fmla="*/ 503683 w 2631187"/>
              <a:gd name="connsiteY55" fmla="*/ 36576 h 1225296"/>
              <a:gd name="connsiteX56" fmla="*/ 497587 w 2631187"/>
              <a:gd name="connsiteY56" fmla="*/ 0 h 1225296"/>
              <a:gd name="connsiteX57" fmla="*/ 430531 w 2631187"/>
              <a:gd name="connsiteY57" fmla="*/ 6096 h 1225296"/>
              <a:gd name="connsiteX58" fmla="*/ 412243 w 2631187"/>
              <a:gd name="connsiteY58" fmla="*/ 42672 h 1225296"/>
              <a:gd name="connsiteX59" fmla="*/ 393955 w 2631187"/>
              <a:gd name="connsiteY59" fmla="*/ 54864 h 1225296"/>
              <a:gd name="connsiteX60" fmla="*/ 345187 w 2631187"/>
              <a:gd name="connsiteY60" fmla="*/ 97536 h 1225296"/>
              <a:gd name="connsiteX61" fmla="*/ 308611 w 2631187"/>
              <a:gd name="connsiteY61" fmla="*/ 121920 h 1225296"/>
              <a:gd name="connsiteX62" fmla="*/ 278131 w 2631187"/>
              <a:gd name="connsiteY62" fmla="*/ 158496 h 1225296"/>
              <a:gd name="connsiteX63" fmla="*/ 272035 w 2631187"/>
              <a:gd name="connsiteY63" fmla="*/ 176784 h 1225296"/>
              <a:gd name="connsiteX64" fmla="*/ 290323 w 2631187"/>
              <a:gd name="connsiteY64" fmla="*/ 164592 h 122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631187" h="1225296">
                <a:moveTo>
                  <a:pt x="290323" y="164592"/>
                </a:moveTo>
                <a:lnTo>
                  <a:pt x="290323" y="164592"/>
                </a:lnTo>
                <a:cubicBezTo>
                  <a:pt x="278131" y="178816"/>
                  <a:pt x="266994" y="194017"/>
                  <a:pt x="253747" y="207264"/>
                </a:cubicBezTo>
                <a:cubicBezTo>
                  <a:pt x="248566" y="212445"/>
                  <a:pt x="240036" y="213735"/>
                  <a:pt x="235459" y="219456"/>
                </a:cubicBezTo>
                <a:cubicBezTo>
                  <a:pt x="231445" y="224474"/>
                  <a:pt x="232484" y="232127"/>
                  <a:pt x="229363" y="237744"/>
                </a:cubicBezTo>
                <a:cubicBezTo>
                  <a:pt x="222247" y="250553"/>
                  <a:pt x="213107" y="262128"/>
                  <a:pt x="204979" y="274320"/>
                </a:cubicBezTo>
                <a:lnTo>
                  <a:pt x="180595" y="310896"/>
                </a:lnTo>
                <a:cubicBezTo>
                  <a:pt x="176531" y="316992"/>
                  <a:pt x="170720" y="322233"/>
                  <a:pt x="168403" y="329184"/>
                </a:cubicBezTo>
                <a:cubicBezTo>
                  <a:pt x="166371" y="335280"/>
                  <a:pt x="166042" y="342243"/>
                  <a:pt x="162307" y="347472"/>
                </a:cubicBezTo>
                <a:cubicBezTo>
                  <a:pt x="155626" y="356826"/>
                  <a:pt x="145404" y="363129"/>
                  <a:pt x="137923" y="371856"/>
                </a:cubicBezTo>
                <a:cubicBezTo>
                  <a:pt x="112074" y="402013"/>
                  <a:pt x="142971" y="381524"/>
                  <a:pt x="101347" y="402336"/>
                </a:cubicBezTo>
                <a:lnTo>
                  <a:pt x="76963" y="438912"/>
                </a:lnTo>
                <a:cubicBezTo>
                  <a:pt x="72899" y="445008"/>
                  <a:pt x="68048" y="450647"/>
                  <a:pt x="64771" y="457200"/>
                </a:cubicBezTo>
                <a:cubicBezTo>
                  <a:pt x="60707" y="465328"/>
                  <a:pt x="57088" y="473694"/>
                  <a:pt x="52579" y="481584"/>
                </a:cubicBezTo>
                <a:cubicBezTo>
                  <a:pt x="48944" y="487945"/>
                  <a:pt x="43363" y="493177"/>
                  <a:pt x="40387" y="499872"/>
                </a:cubicBezTo>
                <a:cubicBezTo>
                  <a:pt x="35168" y="511616"/>
                  <a:pt x="28195" y="536448"/>
                  <a:pt x="28195" y="536448"/>
                </a:cubicBezTo>
                <a:cubicBezTo>
                  <a:pt x="24774" y="570660"/>
                  <a:pt x="23093" y="600898"/>
                  <a:pt x="16003" y="633984"/>
                </a:cubicBezTo>
                <a:cubicBezTo>
                  <a:pt x="12492" y="650368"/>
                  <a:pt x="3811" y="682752"/>
                  <a:pt x="3811" y="682752"/>
                </a:cubicBezTo>
                <a:cubicBezTo>
                  <a:pt x="12241" y="901927"/>
                  <a:pt x="-19705" y="789863"/>
                  <a:pt x="22099" y="859536"/>
                </a:cubicBezTo>
                <a:cubicBezTo>
                  <a:pt x="24437" y="863432"/>
                  <a:pt x="26163" y="867664"/>
                  <a:pt x="28195" y="871728"/>
                </a:cubicBezTo>
                <a:lnTo>
                  <a:pt x="832867" y="1225296"/>
                </a:lnTo>
                <a:lnTo>
                  <a:pt x="2631187" y="1182624"/>
                </a:lnTo>
                <a:lnTo>
                  <a:pt x="2576323" y="493776"/>
                </a:lnTo>
                <a:cubicBezTo>
                  <a:pt x="2551939" y="481584"/>
                  <a:pt x="2526289" y="471649"/>
                  <a:pt x="2503171" y="457200"/>
                </a:cubicBezTo>
                <a:cubicBezTo>
                  <a:pt x="2486915" y="447040"/>
                  <a:pt x="2472352" y="433451"/>
                  <a:pt x="2454403" y="426720"/>
                </a:cubicBezTo>
                <a:cubicBezTo>
                  <a:pt x="2439064" y="420968"/>
                  <a:pt x="2421954" y="422064"/>
                  <a:pt x="2405635" y="420624"/>
                </a:cubicBezTo>
                <a:cubicBezTo>
                  <a:pt x="2352852" y="415967"/>
                  <a:pt x="2299595" y="415926"/>
                  <a:pt x="2247139" y="408432"/>
                </a:cubicBezTo>
                <a:cubicBezTo>
                  <a:pt x="2194210" y="400871"/>
                  <a:pt x="2218556" y="405154"/>
                  <a:pt x="2173987" y="396240"/>
                </a:cubicBezTo>
                <a:cubicBezTo>
                  <a:pt x="2165859" y="392176"/>
                  <a:pt x="2157309" y="388864"/>
                  <a:pt x="2149603" y="384048"/>
                </a:cubicBezTo>
                <a:cubicBezTo>
                  <a:pt x="2107425" y="357687"/>
                  <a:pt x="2142860" y="371640"/>
                  <a:pt x="2106931" y="359664"/>
                </a:cubicBezTo>
                <a:cubicBezTo>
                  <a:pt x="2087751" y="345279"/>
                  <a:pt x="2080477" y="337552"/>
                  <a:pt x="2058163" y="329184"/>
                </a:cubicBezTo>
                <a:cubicBezTo>
                  <a:pt x="2050318" y="326242"/>
                  <a:pt x="2041624" y="326030"/>
                  <a:pt x="2033779" y="323088"/>
                </a:cubicBezTo>
                <a:cubicBezTo>
                  <a:pt x="2025270" y="319897"/>
                  <a:pt x="2017285" y="315405"/>
                  <a:pt x="2009395" y="310896"/>
                </a:cubicBezTo>
                <a:cubicBezTo>
                  <a:pt x="2003034" y="307261"/>
                  <a:pt x="1997841" y="301590"/>
                  <a:pt x="1991107" y="298704"/>
                </a:cubicBezTo>
                <a:cubicBezTo>
                  <a:pt x="1983406" y="295404"/>
                  <a:pt x="1974851" y="294640"/>
                  <a:pt x="1966723" y="292608"/>
                </a:cubicBezTo>
                <a:cubicBezTo>
                  <a:pt x="1956563" y="286512"/>
                  <a:pt x="1946841" y="279619"/>
                  <a:pt x="1936243" y="274320"/>
                </a:cubicBezTo>
                <a:cubicBezTo>
                  <a:pt x="1921665" y="267031"/>
                  <a:pt x="1903303" y="261308"/>
                  <a:pt x="1887475" y="256032"/>
                </a:cubicBezTo>
                <a:cubicBezTo>
                  <a:pt x="1850017" y="218574"/>
                  <a:pt x="1877788" y="242402"/>
                  <a:pt x="1832611" y="213360"/>
                </a:cubicBezTo>
                <a:cubicBezTo>
                  <a:pt x="1814122" y="201474"/>
                  <a:pt x="1797406" y="186614"/>
                  <a:pt x="1777747" y="176784"/>
                </a:cubicBezTo>
                <a:cubicBezTo>
                  <a:pt x="1761491" y="168656"/>
                  <a:pt x="1745854" y="159150"/>
                  <a:pt x="1728979" y="152400"/>
                </a:cubicBezTo>
                <a:cubicBezTo>
                  <a:pt x="1718819" y="148336"/>
                  <a:pt x="1708434" y="144794"/>
                  <a:pt x="1698499" y="140208"/>
                </a:cubicBezTo>
                <a:cubicBezTo>
                  <a:pt x="1681997" y="132592"/>
                  <a:pt x="1665987" y="123952"/>
                  <a:pt x="1649731" y="115824"/>
                </a:cubicBezTo>
                <a:cubicBezTo>
                  <a:pt x="1641603" y="111760"/>
                  <a:pt x="1632908" y="108673"/>
                  <a:pt x="1625347" y="103632"/>
                </a:cubicBezTo>
                <a:cubicBezTo>
                  <a:pt x="1597506" y="85071"/>
                  <a:pt x="1617119" y="95185"/>
                  <a:pt x="1582675" y="85344"/>
                </a:cubicBezTo>
                <a:cubicBezTo>
                  <a:pt x="1576496" y="83579"/>
                  <a:pt x="1570715" y="80365"/>
                  <a:pt x="1564387" y="79248"/>
                </a:cubicBezTo>
                <a:cubicBezTo>
                  <a:pt x="1536087" y="74254"/>
                  <a:pt x="1507491" y="71120"/>
                  <a:pt x="1479043" y="67056"/>
                </a:cubicBezTo>
                <a:cubicBezTo>
                  <a:pt x="1464819" y="65024"/>
                  <a:pt x="1450460" y="63778"/>
                  <a:pt x="1436371" y="60960"/>
                </a:cubicBezTo>
                <a:cubicBezTo>
                  <a:pt x="1416051" y="56896"/>
                  <a:pt x="1395925" y="51699"/>
                  <a:pt x="1375411" y="48768"/>
                </a:cubicBezTo>
                <a:cubicBezTo>
                  <a:pt x="1324445" y="41487"/>
                  <a:pt x="1346678" y="46157"/>
                  <a:pt x="1308355" y="36576"/>
                </a:cubicBezTo>
                <a:cubicBezTo>
                  <a:pt x="1257555" y="38608"/>
                  <a:pt x="1206703" y="39596"/>
                  <a:pt x="1155955" y="42672"/>
                </a:cubicBezTo>
                <a:cubicBezTo>
                  <a:pt x="1139602" y="43663"/>
                  <a:pt x="1123570" y="48768"/>
                  <a:pt x="1107187" y="48768"/>
                </a:cubicBezTo>
                <a:cubicBezTo>
                  <a:pt x="1070555" y="48768"/>
                  <a:pt x="1034035" y="44704"/>
                  <a:pt x="997459" y="42672"/>
                </a:cubicBezTo>
                <a:lnTo>
                  <a:pt x="741427" y="48768"/>
                </a:lnTo>
                <a:cubicBezTo>
                  <a:pt x="731075" y="49209"/>
                  <a:pt x="721272" y="54004"/>
                  <a:pt x="710947" y="54864"/>
                </a:cubicBezTo>
                <a:cubicBezTo>
                  <a:pt x="672419" y="58075"/>
                  <a:pt x="633731" y="58928"/>
                  <a:pt x="595123" y="60960"/>
                </a:cubicBezTo>
                <a:cubicBezTo>
                  <a:pt x="558466" y="58140"/>
                  <a:pt x="516773" y="75847"/>
                  <a:pt x="503683" y="36576"/>
                </a:cubicBezTo>
                <a:cubicBezTo>
                  <a:pt x="499774" y="24850"/>
                  <a:pt x="499619" y="12192"/>
                  <a:pt x="497587" y="0"/>
                </a:cubicBezTo>
                <a:cubicBezTo>
                  <a:pt x="475235" y="2032"/>
                  <a:pt x="451983" y="-505"/>
                  <a:pt x="430531" y="6096"/>
                </a:cubicBezTo>
                <a:cubicBezTo>
                  <a:pt x="416897" y="10291"/>
                  <a:pt x="418794" y="34483"/>
                  <a:pt x="412243" y="42672"/>
                </a:cubicBezTo>
                <a:cubicBezTo>
                  <a:pt x="407666" y="48393"/>
                  <a:pt x="400051" y="50800"/>
                  <a:pt x="393955" y="54864"/>
                </a:cubicBezTo>
                <a:cubicBezTo>
                  <a:pt x="359411" y="106680"/>
                  <a:pt x="416307" y="26416"/>
                  <a:pt x="345187" y="97536"/>
                </a:cubicBezTo>
                <a:cubicBezTo>
                  <a:pt x="322355" y="120368"/>
                  <a:pt x="335078" y="113098"/>
                  <a:pt x="308611" y="121920"/>
                </a:cubicBezTo>
                <a:cubicBezTo>
                  <a:pt x="295129" y="135402"/>
                  <a:pt x="286618" y="141522"/>
                  <a:pt x="278131" y="158496"/>
                </a:cubicBezTo>
                <a:cubicBezTo>
                  <a:pt x="275257" y="164243"/>
                  <a:pt x="274421" y="170818"/>
                  <a:pt x="272035" y="176784"/>
                </a:cubicBezTo>
                <a:cubicBezTo>
                  <a:pt x="270348" y="181003"/>
                  <a:pt x="287275" y="166624"/>
                  <a:pt x="290323" y="16459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102096" y="1530096"/>
            <a:ext cx="2688336" cy="1188720"/>
          </a:xfrm>
          <a:custGeom>
            <a:avLst/>
            <a:gdLst>
              <a:gd name="connsiteX0" fmla="*/ 128016 w 2688336"/>
              <a:gd name="connsiteY0" fmla="*/ 1054608 h 1188720"/>
              <a:gd name="connsiteX1" fmla="*/ 128016 w 2688336"/>
              <a:gd name="connsiteY1" fmla="*/ 1054608 h 1188720"/>
              <a:gd name="connsiteX2" fmla="*/ 231648 w 2688336"/>
              <a:gd name="connsiteY2" fmla="*/ 1060704 h 1188720"/>
              <a:gd name="connsiteX3" fmla="*/ 249936 w 2688336"/>
              <a:gd name="connsiteY3" fmla="*/ 1066800 h 1188720"/>
              <a:gd name="connsiteX4" fmla="*/ 298704 w 2688336"/>
              <a:gd name="connsiteY4" fmla="*/ 1078992 h 1188720"/>
              <a:gd name="connsiteX5" fmla="*/ 329184 w 2688336"/>
              <a:gd name="connsiteY5" fmla="*/ 1103376 h 1188720"/>
              <a:gd name="connsiteX6" fmla="*/ 341376 w 2688336"/>
              <a:gd name="connsiteY6" fmla="*/ 1121664 h 1188720"/>
              <a:gd name="connsiteX7" fmla="*/ 359664 w 2688336"/>
              <a:gd name="connsiteY7" fmla="*/ 1133856 h 1188720"/>
              <a:gd name="connsiteX8" fmla="*/ 377952 w 2688336"/>
              <a:gd name="connsiteY8" fmla="*/ 1170432 h 1188720"/>
              <a:gd name="connsiteX9" fmla="*/ 396240 w 2688336"/>
              <a:gd name="connsiteY9" fmla="*/ 1182624 h 1188720"/>
              <a:gd name="connsiteX10" fmla="*/ 414528 w 2688336"/>
              <a:gd name="connsiteY10" fmla="*/ 1188720 h 1188720"/>
              <a:gd name="connsiteX11" fmla="*/ 585216 w 2688336"/>
              <a:gd name="connsiteY11" fmla="*/ 1182624 h 1188720"/>
              <a:gd name="connsiteX12" fmla="*/ 646176 w 2688336"/>
              <a:gd name="connsiteY12" fmla="*/ 1170432 h 1188720"/>
              <a:gd name="connsiteX13" fmla="*/ 682752 w 2688336"/>
              <a:gd name="connsiteY13" fmla="*/ 1164336 h 1188720"/>
              <a:gd name="connsiteX14" fmla="*/ 755904 w 2688336"/>
              <a:gd name="connsiteY14" fmla="*/ 1152144 h 1188720"/>
              <a:gd name="connsiteX15" fmla="*/ 774192 w 2688336"/>
              <a:gd name="connsiteY15" fmla="*/ 1146048 h 1188720"/>
              <a:gd name="connsiteX16" fmla="*/ 798576 w 2688336"/>
              <a:gd name="connsiteY16" fmla="*/ 1127760 h 1188720"/>
              <a:gd name="connsiteX17" fmla="*/ 822960 w 2688336"/>
              <a:gd name="connsiteY17" fmla="*/ 1121664 h 1188720"/>
              <a:gd name="connsiteX18" fmla="*/ 841248 w 2688336"/>
              <a:gd name="connsiteY18" fmla="*/ 1115568 h 1188720"/>
              <a:gd name="connsiteX19" fmla="*/ 932688 w 2688336"/>
              <a:gd name="connsiteY19" fmla="*/ 1085088 h 1188720"/>
              <a:gd name="connsiteX20" fmla="*/ 950976 w 2688336"/>
              <a:gd name="connsiteY20" fmla="*/ 1072896 h 1188720"/>
              <a:gd name="connsiteX21" fmla="*/ 1005840 w 2688336"/>
              <a:gd name="connsiteY21" fmla="*/ 1060704 h 1188720"/>
              <a:gd name="connsiteX22" fmla="*/ 1030224 w 2688336"/>
              <a:gd name="connsiteY22" fmla="*/ 1048512 h 1188720"/>
              <a:gd name="connsiteX23" fmla="*/ 1078992 w 2688336"/>
              <a:gd name="connsiteY23" fmla="*/ 1036320 h 1188720"/>
              <a:gd name="connsiteX24" fmla="*/ 1127760 w 2688336"/>
              <a:gd name="connsiteY24" fmla="*/ 1011936 h 1188720"/>
              <a:gd name="connsiteX25" fmla="*/ 1207008 w 2688336"/>
              <a:gd name="connsiteY25" fmla="*/ 993648 h 1188720"/>
              <a:gd name="connsiteX26" fmla="*/ 1231392 w 2688336"/>
              <a:gd name="connsiteY26" fmla="*/ 981456 h 1188720"/>
              <a:gd name="connsiteX27" fmla="*/ 1255776 w 2688336"/>
              <a:gd name="connsiteY27" fmla="*/ 975360 h 1188720"/>
              <a:gd name="connsiteX28" fmla="*/ 1274064 w 2688336"/>
              <a:gd name="connsiteY28" fmla="*/ 969264 h 1188720"/>
              <a:gd name="connsiteX29" fmla="*/ 1316736 w 2688336"/>
              <a:gd name="connsiteY29" fmla="*/ 957072 h 1188720"/>
              <a:gd name="connsiteX30" fmla="*/ 1554480 w 2688336"/>
              <a:gd name="connsiteY30" fmla="*/ 963168 h 1188720"/>
              <a:gd name="connsiteX31" fmla="*/ 1639824 w 2688336"/>
              <a:gd name="connsiteY31" fmla="*/ 969264 h 1188720"/>
              <a:gd name="connsiteX32" fmla="*/ 2036064 w 2688336"/>
              <a:gd name="connsiteY32" fmla="*/ 975360 h 1188720"/>
              <a:gd name="connsiteX33" fmla="*/ 2231136 w 2688336"/>
              <a:gd name="connsiteY33" fmla="*/ 975360 h 1188720"/>
              <a:gd name="connsiteX34" fmla="*/ 2267712 w 2688336"/>
              <a:gd name="connsiteY34" fmla="*/ 969264 h 1188720"/>
              <a:gd name="connsiteX35" fmla="*/ 2292096 w 2688336"/>
              <a:gd name="connsiteY35" fmla="*/ 963168 h 1188720"/>
              <a:gd name="connsiteX36" fmla="*/ 2688336 w 2688336"/>
              <a:gd name="connsiteY36" fmla="*/ 365760 h 1188720"/>
              <a:gd name="connsiteX37" fmla="*/ 1853184 w 2688336"/>
              <a:gd name="connsiteY37" fmla="*/ 0 h 1188720"/>
              <a:gd name="connsiteX38" fmla="*/ 0 w 2688336"/>
              <a:gd name="connsiteY38" fmla="*/ 237744 h 1188720"/>
              <a:gd name="connsiteX39" fmla="*/ 73152 w 2688336"/>
              <a:gd name="connsiteY39" fmla="*/ 1072896 h 1188720"/>
              <a:gd name="connsiteX40" fmla="*/ 128016 w 2688336"/>
              <a:gd name="connsiteY40" fmla="*/ 1054608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688336" h="1188720">
                <a:moveTo>
                  <a:pt x="128016" y="1054608"/>
                </a:moveTo>
                <a:lnTo>
                  <a:pt x="128016" y="1054608"/>
                </a:lnTo>
                <a:cubicBezTo>
                  <a:pt x="162560" y="1056640"/>
                  <a:pt x="197216" y="1057261"/>
                  <a:pt x="231648" y="1060704"/>
                </a:cubicBezTo>
                <a:cubicBezTo>
                  <a:pt x="238042" y="1061343"/>
                  <a:pt x="243702" y="1065242"/>
                  <a:pt x="249936" y="1066800"/>
                </a:cubicBezTo>
                <a:lnTo>
                  <a:pt x="298704" y="1078992"/>
                </a:lnTo>
                <a:cubicBezTo>
                  <a:pt x="333645" y="1131403"/>
                  <a:pt x="287120" y="1069725"/>
                  <a:pt x="329184" y="1103376"/>
                </a:cubicBezTo>
                <a:cubicBezTo>
                  <a:pt x="334905" y="1107953"/>
                  <a:pt x="336195" y="1116483"/>
                  <a:pt x="341376" y="1121664"/>
                </a:cubicBezTo>
                <a:cubicBezTo>
                  <a:pt x="346557" y="1126845"/>
                  <a:pt x="353568" y="1129792"/>
                  <a:pt x="359664" y="1133856"/>
                </a:cubicBezTo>
                <a:cubicBezTo>
                  <a:pt x="364622" y="1148730"/>
                  <a:pt x="366135" y="1158615"/>
                  <a:pt x="377952" y="1170432"/>
                </a:cubicBezTo>
                <a:cubicBezTo>
                  <a:pt x="383133" y="1175613"/>
                  <a:pt x="389687" y="1179347"/>
                  <a:pt x="396240" y="1182624"/>
                </a:cubicBezTo>
                <a:cubicBezTo>
                  <a:pt x="401987" y="1185498"/>
                  <a:pt x="408432" y="1186688"/>
                  <a:pt x="414528" y="1188720"/>
                </a:cubicBezTo>
                <a:cubicBezTo>
                  <a:pt x="471424" y="1186688"/>
                  <a:pt x="528382" y="1185967"/>
                  <a:pt x="585216" y="1182624"/>
                </a:cubicBezTo>
                <a:cubicBezTo>
                  <a:pt x="614809" y="1180883"/>
                  <a:pt x="620136" y="1175640"/>
                  <a:pt x="646176" y="1170432"/>
                </a:cubicBezTo>
                <a:cubicBezTo>
                  <a:pt x="658296" y="1168008"/>
                  <a:pt x="670536" y="1166215"/>
                  <a:pt x="682752" y="1164336"/>
                </a:cubicBezTo>
                <a:cubicBezTo>
                  <a:pt x="709591" y="1160207"/>
                  <a:pt x="730149" y="1158583"/>
                  <a:pt x="755904" y="1152144"/>
                </a:cubicBezTo>
                <a:cubicBezTo>
                  <a:pt x="762138" y="1150586"/>
                  <a:pt x="768096" y="1148080"/>
                  <a:pt x="774192" y="1146048"/>
                </a:cubicBezTo>
                <a:cubicBezTo>
                  <a:pt x="782320" y="1139952"/>
                  <a:pt x="789489" y="1132304"/>
                  <a:pt x="798576" y="1127760"/>
                </a:cubicBezTo>
                <a:cubicBezTo>
                  <a:pt x="806070" y="1124013"/>
                  <a:pt x="814904" y="1123966"/>
                  <a:pt x="822960" y="1121664"/>
                </a:cubicBezTo>
                <a:cubicBezTo>
                  <a:pt x="829139" y="1119899"/>
                  <a:pt x="835251" y="1117875"/>
                  <a:pt x="841248" y="1115568"/>
                </a:cubicBezTo>
                <a:cubicBezTo>
                  <a:pt x="917710" y="1086160"/>
                  <a:pt x="877963" y="1096033"/>
                  <a:pt x="932688" y="1085088"/>
                </a:cubicBezTo>
                <a:cubicBezTo>
                  <a:pt x="938784" y="1081024"/>
                  <a:pt x="944242" y="1075782"/>
                  <a:pt x="950976" y="1072896"/>
                </a:cubicBezTo>
                <a:cubicBezTo>
                  <a:pt x="958509" y="1069668"/>
                  <a:pt x="1000415" y="1061789"/>
                  <a:pt x="1005840" y="1060704"/>
                </a:cubicBezTo>
                <a:cubicBezTo>
                  <a:pt x="1013968" y="1056640"/>
                  <a:pt x="1021603" y="1051386"/>
                  <a:pt x="1030224" y="1048512"/>
                </a:cubicBezTo>
                <a:cubicBezTo>
                  <a:pt x="1062126" y="1037878"/>
                  <a:pt x="1053900" y="1047725"/>
                  <a:pt x="1078992" y="1036320"/>
                </a:cubicBezTo>
                <a:cubicBezTo>
                  <a:pt x="1095538" y="1028799"/>
                  <a:pt x="1110128" y="1016344"/>
                  <a:pt x="1127760" y="1011936"/>
                </a:cubicBezTo>
                <a:cubicBezTo>
                  <a:pt x="1186580" y="997231"/>
                  <a:pt x="1160097" y="1003030"/>
                  <a:pt x="1207008" y="993648"/>
                </a:cubicBezTo>
                <a:cubicBezTo>
                  <a:pt x="1215136" y="989584"/>
                  <a:pt x="1222883" y="984647"/>
                  <a:pt x="1231392" y="981456"/>
                </a:cubicBezTo>
                <a:cubicBezTo>
                  <a:pt x="1239237" y="978514"/>
                  <a:pt x="1247720" y="977662"/>
                  <a:pt x="1255776" y="975360"/>
                </a:cubicBezTo>
                <a:cubicBezTo>
                  <a:pt x="1261955" y="973595"/>
                  <a:pt x="1267885" y="971029"/>
                  <a:pt x="1274064" y="969264"/>
                </a:cubicBezTo>
                <a:cubicBezTo>
                  <a:pt x="1327645" y="953955"/>
                  <a:pt x="1272888" y="971688"/>
                  <a:pt x="1316736" y="957072"/>
                </a:cubicBezTo>
                <a:lnTo>
                  <a:pt x="1554480" y="963168"/>
                </a:lnTo>
                <a:cubicBezTo>
                  <a:pt x="1582980" y="964243"/>
                  <a:pt x="1611313" y="968542"/>
                  <a:pt x="1639824" y="969264"/>
                </a:cubicBezTo>
                <a:lnTo>
                  <a:pt x="2036064" y="975360"/>
                </a:lnTo>
                <a:cubicBezTo>
                  <a:pt x="2128593" y="985641"/>
                  <a:pt x="2094991" y="984749"/>
                  <a:pt x="2231136" y="975360"/>
                </a:cubicBezTo>
                <a:cubicBezTo>
                  <a:pt x="2243467" y="974510"/>
                  <a:pt x="2255592" y="971688"/>
                  <a:pt x="2267712" y="969264"/>
                </a:cubicBezTo>
                <a:cubicBezTo>
                  <a:pt x="2275927" y="967621"/>
                  <a:pt x="2292096" y="963168"/>
                  <a:pt x="2292096" y="963168"/>
                </a:cubicBezTo>
                <a:lnTo>
                  <a:pt x="2688336" y="365760"/>
                </a:lnTo>
                <a:lnTo>
                  <a:pt x="1853184" y="0"/>
                </a:lnTo>
                <a:lnTo>
                  <a:pt x="0" y="237744"/>
                </a:lnTo>
                <a:lnTo>
                  <a:pt x="73152" y="1072896"/>
                </a:lnTo>
                <a:lnTo>
                  <a:pt x="128016" y="105460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73375" y="5036331"/>
            <a:ext cx="6372225" cy="7920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11065" y="5057140"/>
            <a:ext cx="6372225" cy="7920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75095" y="5096256"/>
            <a:ext cx="6372225" cy="7920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82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</a:t>
            </a:r>
            <a:r>
              <a:rPr lang="en-US" dirty="0"/>
              <a:t>Automata (Universal </a:t>
            </a:r>
            <a:r>
              <a:rPr lang="en-US" dirty="0" smtClean="0"/>
              <a:t>CoBuchi)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Works </a:t>
                </a:r>
                <a:r>
                  <a:rPr lang="en-US" dirty="0" smtClean="0"/>
                  <a:t>on words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 dirty="0" smtClean="0">
                                <a:latin typeface="Cambria Math"/>
                              </a:rPr>
                              <m:t>×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en-US" i="1" dirty="0" smtClean="0">
                                <a:latin typeface="Cambria Math"/>
                              </a:rPr>
                              <m:t>×</m:t>
                            </m:r>
                            <m:r>
                              <a:rPr lang="en-US" i="1" dirty="0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𝜔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𝐴</m:t>
                      </m:r>
                      <m:r>
                        <a:rPr lang="en-US" i="1" dirty="0" smtClean="0">
                          <a:latin typeface="Cambria Math"/>
                        </a:rPr>
                        <m:t>=(</m:t>
                      </m:r>
                      <m:r>
                        <a:rPr lang="en-US" i="1" dirty="0" smtClean="0">
                          <a:latin typeface="Cambria Math"/>
                        </a:rPr>
                        <m:t>𝑃</m:t>
                      </m:r>
                      <m:r>
                        <a:rPr lang="en-US" i="1" dirty="0" smtClean="0">
                          <a:latin typeface="Cambria Math"/>
                        </a:rPr>
                        <m:t>,</m:t>
                      </m:r>
                      <m:r>
                        <a:rPr lang="en-US" i="1" dirty="0" smtClean="0">
                          <a:latin typeface="Cambria Math"/>
                        </a:rPr>
                        <m:t>𝑄</m:t>
                      </m:r>
                      <m:r>
                        <a:rPr lang="en-US" i="1" dirty="0" smtClean="0">
                          <a:latin typeface="Cambria Math"/>
                        </a:rPr>
                        <m:t>,</m:t>
                      </m:r>
                      <m:r>
                        <a:rPr lang="en-US" i="1" dirty="0" smtClean="0">
                          <a:latin typeface="Cambria Math"/>
                        </a:rPr>
                        <m:t>𝑅</m:t>
                      </m:r>
                      <m:r>
                        <a:rPr lang="en-US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,</m:t>
                      </m:r>
                      <m:r>
                        <a:rPr lang="en-US" i="1" dirty="0" smtClean="0">
                          <a:latin typeface="Cambria Math"/>
                        </a:rPr>
                        <m:t>𝛿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Boolean signals</a:t>
                </a:r>
              </a:p>
              <a:p>
                <a:r>
                  <a:rPr lang="en-US" dirty="0" smtClean="0"/>
                  <a:t>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initial</a:t>
                </a:r>
              </a:p>
              <a:p>
                <a:r>
                  <a:rPr lang="en-US" dirty="0" smtClean="0"/>
                  <a:t>Registers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  <m:r>
                      <a:rPr lang="en-US" b="0" i="1" dirty="0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initialized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𝛿</m:t>
                    </m:r>
                    <m:r>
                      <a:rPr lang="en-US" i="1" dirty="0">
                        <a:latin typeface="Cambria Math"/>
                      </a:rPr>
                      <m:t>: </m:t>
                    </m:r>
                    <m:r>
                      <a:rPr lang="en-US" i="1" dirty="0">
                        <a:latin typeface="Cambria Math"/>
                      </a:rPr>
                      <m:t>𝑄</m:t>
                    </m:r>
                    <m:r>
                      <a:rPr lang="en-US" i="1" dirty="0" smtClean="0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𝐵</m:t>
                        </m:r>
                      </m:e>
                      <m:sup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a:rPr lang="en-US" i="1" dirty="0" smtClean="0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𝐵</m:t>
                        </m:r>
                      </m:e>
                      <m:sup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𝑄</m:t>
                        </m:r>
                        <m:r>
                          <a:rPr lang="en-US" b="0" i="1" dirty="0" smtClean="0">
                            <a:latin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</m:sup>
                        </m:sSup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14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5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51460" y="1268730"/>
                <a:ext cx="8641080" cy="51320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∀</m:t>
                      </m:r>
                      <m:r>
                        <a:rPr lang="en-US" sz="3200" b="0" i="1" smtClean="0">
                          <a:latin typeface="Cambria Math"/>
                        </a:rPr>
                        <m:t>𝑑</m:t>
                      </m:r>
                      <m:r>
                        <a:rPr lang="en-US" sz="3200" b="0" i="1" smtClean="0">
                          <a:latin typeface="Cambria Math"/>
                        </a:rPr>
                        <m:t>∈</m:t>
                      </m:r>
                      <m:r>
                        <a:rPr lang="en-US" sz="3200" b="0" i="1" smtClean="0">
                          <a:latin typeface="Cambria Math"/>
                        </a:rPr>
                        <m:t>𝐷</m:t>
                      </m:r>
                      <m:r>
                        <a:rPr lang="en-US" sz="3200" b="0" i="1" smtClean="0">
                          <a:latin typeface="Cambria Math"/>
                        </a:rPr>
                        <m:t>: </m:t>
                      </m:r>
                      <m:r>
                        <a:rPr lang="en-US" sz="3200" b="1" i="0" smtClean="0">
                          <a:latin typeface="Cambria Math"/>
                        </a:rPr>
                        <m:t>𝐆</m:t>
                      </m:r>
                      <m:r>
                        <a:rPr lang="en-US" sz="3200" b="0" i="1" smtClean="0">
                          <a:latin typeface="Cambria Math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𝑟𝑒𝑞</m:t>
                      </m:r>
                      <m:r>
                        <a:rPr lang="en-US" sz="3200" b="0" i="1" smtClean="0">
                          <a:latin typeface="Cambria Math"/>
                        </a:rPr>
                        <m:t>∧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b="0" i="1" smtClean="0">
                          <a:latin typeface="Cambria Math"/>
                        </a:rPr>
                        <m:t>𝑑</m:t>
                      </m:r>
                      <m:r>
                        <a:rPr lang="en-US" sz="3200" b="0" i="1" smtClean="0">
                          <a:latin typeface="Cambria Math"/>
                        </a:rPr>
                        <m:t> → </m:t>
                      </m:r>
                      <m:r>
                        <a:rPr lang="en-US" sz="3200" b="1" i="0" smtClean="0">
                          <a:latin typeface="Cambria Math"/>
                        </a:rPr>
                        <m:t>𝐗</m:t>
                      </m:r>
                      <m:r>
                        <a:rPr lang="en-US" sz="3200" b="1" i="0" smtClean="0">
                          <a:latin typeface="Cambria Math"/>
                        </a:rPr>
                        <m:t> </m:t>
                      </m:r>
                      <m:r>
                        <a:rPr lang="en-US" sz="3200" b="1" i="0" smtClean="0">
                          <a:latin typeface="Cambria Math"/>
                        </a:rPr>
                        <m:t>𝐅</m:t>
                      </m:r>
                      <m:r>
                        <a:rPr lang="en-US" sz="3200" b="0" i="1" smtClean="0">
                          <a:latin typeface="Cambria Math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008000"/>
                          </a:solidFill>
                          <a:latin typeface="Cambria Math"/>
                        </a:rPr>
                        <m:t>𝑔𝑟𝑎𝑛𝑡</m:t>
                      </m:r>
                      <m:r>
                        <a:rPr lang="en-US" sz="3200" b="0" i="1" smtClean="0">
                          <a:latin typeface="Cambria Math"/>
                        </a:rPr>
                        <m:t>∧</m:t>
                      </m:r>
                      <m:r>
                        <a:rPr lang="en-US" sz="3200" b="0" i="1" smtClean="0">
                          <a:solidFill>
                            <a:srgbClr val="008000"/>
                          </a:solidFill>
                          <a:latin typeface="Cambria Math"/>
                        </a:rPr>
                        <m:t>𝑜</m:t>
                      </m:r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b="0" i="1" smtClean="0">
                          <a:latin typeface="Cambria Math"/>
                        </a:rPr>
                        <m:t>𝑑</m:t>
                      </m:r>
                      <m:r>
                        <a:rPr lang="en-US" sz="3200" b="0" i="1" smtClean="0"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0" y="1268730"/>
                <a:ext cx="8641080" cy="513207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 for </a:t>
            </a:r>
            <a:r>
              <a:rPr lang="en-US" dirty="0" smtClean="0"/>
              <a:t>Arbiter (1-Register Automaton)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99" y="2708910"/>
            <a:ext cx="4364833" cy="159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29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26E-6 L 0.00174 -0.22114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110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1-Register Automaton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3068955"/>
                <a:ext cx="8534400" cy="364141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Word: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𝑟𝑒𝑞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¬</m:t>
                            </m:r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𝑔</m:t>
                            </m:r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𝑟𝑎𝑛𝑡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0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¬</m:t>
                            </m:r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𝑟𝑒𝑞</m:t>
                            </m:r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𝑔</m:t>
                            </m:r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𝑟𝑎𝑛𝑡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1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¬</m:t>
                            </m:r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𝑟𝑒𝑞</m:t>
                            </m:r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¬</m:t>
                            </m:r>
                            <m:r>
                              <a:rPr lang="en-US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𝑔</m:t>
                            </m:r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𝑟𝑎𝑛𝑡</m:t>
                            </m:r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…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Run-graph:</a:t>
                </a:r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3068955"/>
                <a:ext cx="8534400" cy="3641416"/>
              </a:xfrm>
              <a:blipFill rotWithShape="1">
                <a:blip r:embed="rId2"/>
                <a:stretch>
                  <a:fillRect l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99" y="1045853"/>
            <a:ext cx="4364833" cy="159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 flipV="1">
            <a:off x="1691640" y="4417695"/>
            <a:ext cx="5760720" cy="14401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80068" y="5137785"/>
                <a:ext cx="109446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068" y="5137785"/>
                <a:ext cx="1094467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420248" y="4777740"/>
                <a:ext cx="109446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248" y="4777740"/>
                <a:ext cx="1094467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860428" y="4417695"/>
                <a:ext cx="109446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428" y="4417695"/>
                <a:ext cx="1094467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2132605" y="5768863"/>
            <a:ext cx="1800225" cy="36004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85391" y="5857875"/>
                <a:ext cx="108734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391" y="5857875"/>
                <a:ext cx="1087349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39888" y="5497830"/>
                <a:ext cx="109446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88" y="5497830"/>
                <a:ext cx="1094467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/>
          <p:cNvSpPr/>
          <p:nvPr/>
        </p:nvSpPr>
        <p:spPr>
          <a:xfrm>
            <a:off x="2558265" y="4048018"/>
            <a:ext cx="5116531" cy="2455524"/>
          </a:xfrm>
          <a:custGeom>
            <a:avLst/>
            <a:gdLst>
              <a:gd name="connsiteX0" fmla="*/ 205483 w 5116531"/>
              <a:gd name="connsiteY0" fmla="*/ 1068512 h 2455524"/>
              <a:gd name="connsiteX1" fmla="*/ 0 w 5116531"/>
              <a:gd name="connsiteY1" fmla="*/ 1438382 h 2455524"/>
              <a:gd name="connsiteX2" fmla="*/ 10274 w 5116531"/>
              <a:gd name="connsiteY2" fmla="*/ 2188395 h 2455524"/>
              <a:gd name="connsiteX3" fmla="*/ 1643865 w 5116531"/>
              <a:gd name="connsiteY3" fmla="*/ 2455524 h 2455524"/>
              <a:gd name="connsiteX4" fmla="*/ 5116531 w 5116531"/>
              <a:gd name="connsiteY4" fmla="*/ 472611 h 2455524"/>
              <a:gd name="connsiteX5" fmla="*/ 4962418 w 5116531"/>
              <a:gd name="connsiteY5" fmla="*/ 0 h 2455524"/>
              <a:gd name="connsiteX6" fmla="*/ 205483 w 5116531"/>
              <a:gd name="connsiteY6" fmla="*/ 1068512 h 245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16531" h="2455524">
                <a:moveTo>
                  <a:pt x="205483" y="1068512"/>
                </a:moveTo>
                <a:lnTo>
                  <a:pt x="0" y="1438382"/>
                </a:lnTo>
                <a:lnTo>
                  <a:pt x="10274" y="2188395"/>
                </a:lnTo>
                <a:lnTo>
                  <a:pt x="1643865" y="2455524"/>
                </a:lnTo>
                <a:lnTo>
                  <a:pt x="5116531" y="472611"/>
                </a:lnTo>
                <a:lnTo>
                  <a:pt x="4962418" y="0"/>
                </a:lnTo>
                <a:lnTo>
                  <a:pt x="205483" y="106851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64924" y="4149090"/>
            <a:ext cx="4320540" cy="1800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08584" y="4869180"/>
            <a:ext cx="2880360" cy="1800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3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</p:bldLst>
  </p:timing>
</p:sld>
</file>

<file path=ppt/theme/theme1.xml><?xml version="1.0" encoding="utf-8"?>
<a:theme xmlns:a="http://schemas.openxmlformats.org/drawingml/2006/main" name="my_distraction_fre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>
              <a:lumMod val="95000"/>
              <a:lumOff val="5000"/>
            </a:schemeClr>
          </a:solidFill>
        </a:ln>
      </a:spPr>
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400" dirty="0" smtClean="0">
            <a:latin typeface="CMU Sans Serif" panose="02000603000000000000" pitchFamily="2" charset="0"/>
            <a:ea typeface="CMU Sans Serif" panose="02000603000000000000" pitchFamily="2" charset="0"/>
            <a:cs typeface="CMU Sans Serif" panose="02000603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43869</TotalTime>
  <Words>1056</Words>
  <Application>Microsoft Office PowerPoint</Application>
  <PresentationFormat>On-screen Show (4:3)</PresentationFormat>
  <Paragraphs>169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my_distraction_free2</vt:lpstr>
      <vt:lpstr>Bounded Synthesis of Register Transducers</vt:lpstr>
      <vt:lpstr>PowerPoint Presentation</vt:lpstr>
      <vt:lpstr>Motivation</vt:lpstr>
      <vt:lpstr>Motivation</vt:lpstr>
      <vt:lpstr>Register Transducers</vt:lpstr>
      <vt:lpstr>Arbiter (1-Register Transducer)</vt:lpstr>
      <vt:lpstr>Register Automata (Universal CoBuchi)</vt:lpstr>
      <vt:lpstr>Spec for Arbiter (1-Register Automaton)</vt:lpstr>
      <vt:lpstr>1-Register Automaton</vt:lpstr>
      <vt:lpstr>Bounded Synthesis Problem</vt:lpstr>
      <vt:lpstr>Synthesis</vt:lpstr>
      <vt:lpstr>Synthesis</vt:lpstr>
      <vt:lpstr>Synthesis</vt:lpstr>
      <vt:lpstr>Abstraction for Model Checking</vt:lpstr>
      <vt:lpstr>Abstraction for Model Checking</vt:lpstr>
      <vt:lpstr>Abstraction for Model Checking</vt:lpstr>
      <vt:lpstr>Abstraction for Model Checking</vt:lpstr>
      <vt:lpstr>Abstraction for Model Checking</vt:lpstr>
      <vt:lpstr>Synthesis</vt:lpstr>
      <vt:lpstr>Synthesis</vt:lpstr>
      <vt:lpstr>Synthesis</vt:lpstr>
      <vt:lpstr>Abstraction for Synthesis</vt:lpstr>
      <vt:lpstr>Synthesis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parameterized synthesis  of  token rings</dc:title>
  <dc:creator>art_haali</dc:creator>
  <cp:lastModifiedBy>ayrat</cp:lastModifiedBy>
  <cp:revision>2939</cp:revision>
  <dcterms:created xsi:type="dcterms:W3CDTF">2006-08-16T00:00:00Z</dcterms:created>
  <dcterms:modified xsi:type="dcterms:W3CDTF">2018-10-09T23:15:01Z</dcterms:modified>
</cp:coreProperties>
</file>