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INWOO" userId="94156f986d70de95" providerId="LiveId" clId="{E97224B5-6587-4F70-80E4-0E0E9458F93E}"/>
    <pc:docChg chg="custSel modSld">
      <pc:chgData name="PARK INWOO" userId="94156f986d70de95" providerId="LiveId" clId="{E97224B5-6587-4F70-80E4-0E0E9458F93E}" dt="2020-09-07T03:47:44.068" v="128" actId="478"/>
      <pc:docMkLst>
        <pc:docMk/>
      </pc:docMkLst>
      <pc:sldChg chg="modSp mod">
        <pc:chgData name="PARK INWOO" userId="94156f986d70de95" providerId="LiveId" clId="{E97224B5-6587-4F70-80E4-0E0E9458F93E}" dt="2020-09-07T03:45:29.514" v="114" actId="20577"/>
        <pc:sldMkLst>
          <pc:docMk/>
          <pc:sldMk cId="1886585419" sldId="256"/>
        </pc:sldMkLst>
        <pc:spChg chg="mod">
          <ac:chgData name="PARK INWOO" userId="94156f986d70de95" providerId="LiveId" clId="{E97224B5-6587-4F70-80E4-0E0E9458F93E}" dt="2020-09-07T03:45:29.514" v="114" actId="20577"/>
          <ac:spMkLst>
            <pc:docMk/>
            <pc:sldMk cId="1886585419" sldId="256"/>
            <ac:spMk id="3" creationId="{8C88449F-5178-4FE0-9FF9-7E70F0CA3E40}"/>
          </ac:spMkLst>
        </pc:spChg>
      </pc:sldChg>
      <pc:sldChg chg="addSp delSp modSp mod">
        <pc:chgData name="PARK INWOO" userId="94156f986d70de95" providerId="LiveId" clId="{E97224B5-6587-4F70-80E4-0E0E9458F93E}" dt="2020-09-07T03:47:44.068" v="128" actId="478"/>
        <pc:sldMkLst>
          <pc:docMk/>
          <pc:sldMk cId="2346925191" sldId="258"/>
        </pc:sldMkLst>
        <pc:spChg chg="add del mod">
          <ac:chgData name="PARK INWOO" userId="94156f986d70de95" providerId="LiveId" clId="{E97224B5-6587-4F70-80E4-0E0E9458F93E}" dt="2020-09-07T03:47:44.068" v="128" actId="478"/>
          <ac:spMkLst>
            <pc:docMk/>
            <pc:sldMk cId="2346925191" sldId="258"/>
            <ac:spMk id="2" creationId="{58BC68E8-EA18-47CD-920B-6EFDEAB6E672}"/>
          </ac:spMkLst>
        </pc:spChg>
        <pc:picChg chg="mod">
          <ac:chgData name="PARK INWOO" userId="94156f986d70de95" providerId="LiveId" clId="{E97224B5-6587-4F70-80E4-0E0E9458F93E}" dt="2020-09-07T03:47:23.662" v="125" actId="1076"/>
          <ac:picMkLst>
            <pc:docMk/>
            <pc:sldMk cId="2346925191" sldId="258"/>
            <ac:picMk id="7" creationId="{B4FF7353-7976-4534-B7C0-EF35E62272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45968-76E7-4D3E-BAFC-FDEE5E8E8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E148C5-409C-4E95-86F5-3C4E9A4BD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20D38D-CA2B-4570-B47F-6B51787E8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622-9F03-42B2-96C0-33C3D0446486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D05A3-9651-481C-8C2F-F36202CB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AE470-41BC-40C3-9E01-D0A56BCF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2205-459B-4DA5-823C-A52E03876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45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380FF-BCDA-4385-8170-BEBC1594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B7B273-38F7-42A5-BD4A-8C56629A7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23EA4-3A62-4A7A-94C6-2A44D497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622-9F03-42B2-96C0-33C3D0446486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EE229-3ADB-4DBD-9437-5658F986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90040-774E-4935-9B8C-1E21F86A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2205-459B-4DA5-823C-A52E03876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66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1DE057-3E58-46D0-A104-D1504F8BF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9CBAD6-71B5-4A40-8F18-70241C2E7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810E51-1154-4735-BFB4-8395068C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622-9F03-42B2-96C0-33C3D0446486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8170D-1EF8-435C-9537-A86CFC0B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0E148-B9A2-4D5F-94B1-FC7B8B97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2205-459B-4DA5-823C-A52E03876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18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9C571-B4B4-4DA7-89AE-6836537C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64F65-7779-4675-9FB4-31B71ECAB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6DCD6-0D76-4316-A543-1EB3AC00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622-9F03-42B2-96C0-33C3D0446486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2C5FB2-EA94-406E-8120-4BDA1517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7FAB3-E2D8-45C3-BEDB-BC71543F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2205-459B-4DA5-823C-A52E03876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28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7C883-B755-4860-9E38-9F732C4C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00F50-6F1B-4D95-82BD-BEAEDAB96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204DD-2242-4B18-A5B8-575482D7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622-9F03-42B2-96C0-33C3D0446486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9FF93-6854-4FE0-8504-1158E77B3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36A27F-3CE4-45F8-8967-074890E6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2205-459B-4DA5-823C-A52E03876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04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F4DA6-246D-47F4-BA87-D5141544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8E8201-1AEF-4544-AC12-5AC33F3BF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2187BC-4310-49AB-B49E-5EB3332B0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29969A-9239-4024-9792-EE75D483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622-9F03-42B2-96C0-33C3D0446486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FD44A-5010-4BB5-9F1E-BBD1E96C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267CC5-AB38-43B1-A429-2FF575C1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2205-459B-4DA5-823C-A52E03876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00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5A3D6-3AF3-4117-90F1-FA739F16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F02D7E-E964-45D9-93C0-E9D54BE6B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2CCDA5-8882-4F69-93F8-80C4306CD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D8244E-D8A2-40CA-926C-9C9A49F55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EFFE7C-20A0-4CFF-B016-D0540572C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83936F-B338-46FF-AD1D-8181CDB3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622-9F03-42B2-96C0-33C3D0446486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AAB4E2-CFCE-47BF-B3A6-EF6F6777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D75796-EB7D-445E-B4FA-AA3EC2C4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2205-459B-4DA5-823C-A52E03876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73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CE9FC-C7BE-414B-8617-EAB211BD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6D29CF-987E-41D7-8954-26BF0D57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622-9F03-42B2-96C0-33C3D0446486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5DDE99-3756-44D5-B01E-651C557B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54E513-163D-4968-8B5E-4FC2E46A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2205-459B-4DA5-823C-A52E03876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8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C95A6D-2592-4605-8AC6-4682142E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622-9F03-42B2-96C0-33C3D0446486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892B17-ABC4-4127-A312-5E1BF5CF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7A0398-0650-4D0B-A72F-E43F2D73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2205-459B-4DA5-823C-A52E03876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9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DC911-9A53-421F-BE9F-DE10EEE0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1E0D5-52ED-4E21-9A4D-B37653212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591572-BD5C-4CAA-8EC4-6450379D8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61B75-1D85-4BCD-BED1-F94D50BB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622-9F03-42B2-96C0-33C3D0446486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D2FAA2-1A86-4813-BD2A-02FB10BF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ABC571-F680-4865-8682-1C18FEE4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2205-459B-4DA5-823C-A52E03876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21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22AE5-DA14-4D9E-BAB7-0FDE8FA6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4F42FD-6B56-4A6E-9C44-687B8C1B4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3B3ECA-2D80-4A58-99B0-B0C95032E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7790BC-1065-45E5-8FFF-1FE0152E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622-9F03-42B2-96C0-33C3D0446486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BB6576-FA85-4262-B5EF-2AE3C6F5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4B9159-763E-4AAE-8C7B-D7148536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2205-459B-4DA5-823C-A52E03876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07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2D8BD0-B9FB-4E85-B6C3-8E894361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F24A6-87EE-45BD-A9B0-85072D6B4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9DA51-050A-46C8-A0FC-B0E295B4A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ED622-9F03-42B2-96C0-33C3D0446486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F33AF-0548-485C-90DD-A084B9F0B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473B4-F787-470C-B48B-4AD7D9D02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62205-459B-4DA5-823C-A52E03876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17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C88449F-5178-4FE0-9FF9-7E70F0CA3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211" y="1464816"/>
            <a:ext cx="9537577" cy="413921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altLang="ko-KR" sz="3000" b="1" dirty="0"/>
              <a:t>1. </a:t>
            </a:r>
            <a:r>
              <a:rPr lang="ko-KR" altLang="en-US" sz="3000" b="1" dirty="0" err="1"/>
              <a:t>확진자의</a:t>
            </a:r>
            <a:r>
              <a:rPr lang="ko-KR" altLang="en-US" sz="3000" b="1" dirty="0"/>
              <a:t> 상태 분석</a:t>
            </a:r>
          </a:p>
          <a:p>
            <a:pPr marL="342900" indent="-342900" algn="just">
              <a:buFontTx/>
              <a:buChar char="-"/>
            </a:pPr>
            <a:r>
              <a:rPr lang="ko-KR" altLang="en-US" dirty="0"/>
              <a:t>사망률 분석</a:t>
            </a:r>
          </a:p>
          <a:p>
            <a:pPr marL="342900" indent="-342900" algn="just">
              <a:buFontTx/>
              <a:buChar char="-"/>
            </a:pPr>
            <a:r>
              <a:rPr lang="ko-KR" altLang="en-US" dirty="0" err="1"/>
              <a:t>확진자의</a:t>
            </a:r>
            <a:r>
              <a:rPr lang="ko-KR" altLang="en-US" dirty="0"/>
              <a:t> 상태 단순비교</a:t>
            </a:r>
          </a:p>
          <a:p>
            <a:pPr marL="342900" indent="-342900" algn="just">
              <a:buFontTx/>
              <a:buChar char="-"/>
            </a:pPr>
            <a:r>
              <a:rPr lang="ko-KR" altLang="en-US" b="1" dirty="0"/>
              <a:t>격리해제까지의 기간 분석</a:t>
            </a:r>
          </a:p>
          <a:p>
            <a:pPr marL="342900" indent="-342900" algn="just">
              <a:buFontTx/>
              <a:buChar char="-"/>
            </a:pPr>
            <a:r>
              <a:rPr lang="ko-KR" altLang="en-US" b="1" dirty="0" err="1"/>
              <a:t>날짜별</a:t>
            </a:r>
            <a:r>
              <a:rPr lang="ko-KR" altLang="en-US" b="1" dirty="0"/>
              <a:t> </a:t>
            </a:r>
            <a:r>
              <a:rPr lang="ko-KR" altLang="en-US" b="1" dirty="0" err="1"/>
              <a:t>확진자의</a:t>
            </a:r>
            <a:r>
              <a:rPr lang="ko-KR" altLang="en-US" b="1" dirty="0"/>
              <a:t> 상태 분석</a:t>
            </a:r>
            <a:endParaRPr lang="en-US" altLang="ko-KR" b="1" dirty="0"/>
          </a:p>
          <a:p>
            <a:pPr marL="342900" indent="-342900" algn="just">
              <a:buFontTx/>
              <a:buChar char="-"/>
            </a:pPr>
            <a:r>
              <a:rPr lang="ko-KR" altLang="en-US" dirty="0"/>
              <a:t>남녀 사망률 비교</a:t>
            </a:r>
            <a:endParaRPr lang="en-US" altLang="ko-KR" dirty="0"/>
          </a:p>
          <a:p>
            <a:pPr marL="342900" indent="-342900" algn="just">
              <a:buFontTx/>
              <a:buChar char="-"/>
            </a:pPr>
            <a:endParaRPr lang="ko-KR" altLang="en-US" dirty="0"/>
          </a:p>
          <a:p>
            <a:pPr algn="just"/>
            <a:r>
              <a:rPr lang="en-US" altLang="ko-KR" sz="3000" b="1" dirty="0"/>
              <a:t>2. </a:t>
            </a:r>
            <a:r>
              <a:rPr lang="ko-KR" altLang="en-US" sz="3000" b="1" dirty="0"/>
              <a:t>전파자의 정보 분석</a:t>
            </a:r>
          </a:p>
          <a:p>
            <a:pPr marL="342900" indent="-342900" algn="just">
              <a:buFontTx/>
              <a:buChar char="-"/>
            </a:pPr>
            <a:r>
              <a:rPr lang="ko-KR" altLang="en-US" b="1" dirty="0"/>
              <a:t>슈퍼 전파자 확인</a:t>
            </a:r>
          </a:p>
          <a:p>
            <a:pPr marL="342900" indent="-342900" algn="just">
              <a:buFontTx/>
              <a:buChar char="-"/>
            </a:pPr>
            <a:r>
              <a:rPr lang="ko-KR" altLang="en-US" dirty="0"/>
              <a:t>전파자의 연령대와 성별 분석</a:t>
            </a:r>
            <a:endParaRPr lang="en-US" altLang="ko-KR" dirty="0"/>
          </a:p>
          <a:p>
            <a:pPr marL="342900" indent="-342900" algn="just">
              <a:buFontTx/>
              <a:buChar char="-"/>
            </a:pPr>
            <a:endParaRPr lang="en-US" altLang="ko-KR" dirty="0"/>
          </a:p>
          <a:p>
            <a:pPr algn="just"/>
            <a:r>
              <a:rPr lang="en-US" altLang="ko-KR" sz="1800" dirty="0"/>
              <a:t>(</a:t>
            </a:r>
            <a:r>
              <a:rPr lang="ko-KR" altLang="en-US" sz="1800" dirty="0"/>
              <a:t>볼드처리한 부분만 </a:t>
            </a:r>
            <a:r>
              <a:rPr lang="ko-KR" altLang="en-US" sz="1800" dirty="0" err="1"/>
              <a:t>발표예정입니다</a:t>
            </a:r>
            <a:r>
              <a:rPr lang="en-US" altLang="ko-KR" sz="1800"/>
              <a:t>.)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88658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C88449F-5178-4FE0-9FF9-7E70F0CA3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881" y="905522"/>
            <a:ext cx="3866226" cy="443883"/>
          </a:xfrm>
        </p:spPr>
        <p:txBody>
          <a:bodyPr>
            <a:normAutofit/>
          </a:bodyPr>
          <a:lstStyle/>
          <a:p>
            <a:pPr algn="just"/>
            <a:r>
              <a:rPr lang="ko-KR" altLang="en-US" b="1" dirty="0"/>
              <a:t>격리해제까지의 기간 분석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FF7353-7976-4534-B7C0-EF35E6227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4" y="1904262"/>
            <a:ext cx="5905454" cy="4152867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13F9E6F1-C378-4C3C-B2BA-1BA78C631053}"/>
              </a:ext>
            </a:extLst>
          </p:cNvPr>
          <p:cNvSpPr txBox="1">
            <a:spLocks/>
          </p:cNvSpPr>
          <p:nvPr/>
        </p:nvSpPr>
        <p:spPr>
          <a:xfrm>
            <a:off x="7170197" y="2052221"/>
            <a:ext cx="3866226" cy="3585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ko-KR" altLang="en-US" dirty="0"/>
              <a:t>이를 격리부터 격리해제까지의 기간을 히스토그램으로 </a:t>
            </a:r>
            <a:r>
              <a:rPr lang="ko-KR" altLang="en-US" dirty="0" err="1"/>
              <a:t>나타내보았다</a:t>
            </a:r>
            <a:r>
              <a:rPr lang="en-US" altLang="ko-KR" dirty="0"/>
              <a:t>.</a:t>
            </a:r>
          </a:p>
          <a:p>
            <a:pPr algn="just">
              <a:lnSpc>
                <a:spcPct val="110000"/>
              </a:lnSpc>
            </a:pPr>
            <a:endParaRPr lang="en-US" altLang="ko-KR" dirty="0"/>
          </a:p>
          <a:p>
            <a:pPr marL="342900" indent="-342900" algn="just">
              <a:lnSpc>
                <a:spcPct val="110000"/>
              </a:lnSpc>
              <a:buFontTx/>
              <a:buChar char="-"/>
            </a:pPr>
            <a:r>
              <a:rPr lang="ko-KR" altLang="en-US" dirty="0"/>
              <a:t>일반적으로 </a:t>
            </a:r>
            <a:r>
              <a:rPr lang="en-US" altLang="ko-KR" dirty="0"/>
              <a:t>14~28</a:t>
            </a:r>
            <a:r>
              <a:rPr lang="ko-KR" altLang="en-US" dirty="0"/>
              <a:t>일의 기간이 소요된다</a:t>
            </a:r>
            <a:r>
              <a:rPr lang="en-US" altLang="ko-KR" dirty="0"/>
              <a:t>.</a:t>
            </a:r>
          </a:p>
          <a:p>
            <a:pPr marL="342900" indent="-342900" algn="just">
              <a:lnSpc>
                <a:spcPct val="110000"/>
              </a:lnSpc>
              <a:buFontTx/>
              <a:buChar char="-"/>
            </a:pPr>
            <a:r>
              <a:rPr lang="ko-KR" altLang="en-US" dirty="0"/>
              <a:t>길면 </a:t>
            </a:r>
            <a:r>
              <a:rPr lang="en-US" altLang="ko-KR" dirty="0"/>
              <a:t>80</a:t>
            </a:r>
            <a:r>
              <a:rPr lang="ko-KR" altLang="en-US" dirty="0"/>
              <a:t>일이 넘게 소요된 케이스도 존재하는 것으로 파악되었다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692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C88449F-5178-4FE0-9FF9-7E70F0CA3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881" y="905522"/>
            <a:ext cx="3866226" cy="443883"/>
          </a:xfrm>
        </p:spPr>
        <p:txBody>
          <a:bodyPr>
            <a:normAutofit/>
          </a:bodyPr>
          <a:lstStyle/>
          <a:p>
            <a:pPr algn="just"/>
            <a:r>
              <a:rPr lang="ko-KR" altLang="en-US" b="1" dirty="0" err="1"/>
              <a:t>날짜별</a:t>
            </a:r>
            <a:r>
              <a:rPr lang="ko-KR" altLang="en-US" b="1" dirty="0"/>
              <a:t> </a:t>
            </a:r>
            <a:r>
              <a:rPr lang="ko-KR" altLang="en-US" b="1" dirty="0" err="1"/>
              <a:t>확진자의</a:t>
            </a:r>
            <a:r>
              <a:rPr lang="ko-KR" altLang="en-US" b="1" dirty="0"/>
              <a:t> 상태 분석</a:t>
            </a:r>
            <a:endParaRPr lang="en-US" altLang="ko-KR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7AB740-D02F-4F85-9D21-762B9088B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1" y="1788850"/>
            <a:ext cx="6313288" cy="4163628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E2D22E5F-5EB1-485F-B04F-70BD3BC7DCC4}"/>
              </a:ext>
            </a:extLst>
          </p:cNvPr>
          <p:cNvSpPr txBox="1">
            <a:spLocks/>
          </p:cNvSpPr>
          <p:nvPr/>
        </p:nvSpPr>
        <p:spPr>
          <a:xfrm>
            <a:off x="7170197" y="2052221"/>
            <a:ext cx="3866226" cy="3585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ko-KR" altLang="en-US" dirty="0"/>
              <a:t>날짜별로 추가된 </a:t>
            </a:r>
            <a:r>
              <a:rPr lang="ko-KR" altLang="en-US" dirty="0" err="1"/>
              <a:t>확진자의</a:t>
            </a:r>
            <a:r>
              <a:rPr lang="ko-KR" altLang="en-US" dirty="0"/>
              <a:t> 상태</a:t>
            </a:r>
            <a:r>
              <a:rPr lang="en-US" altLang="ko-KR" dirty="0"/>
              <a:t>(</a:t>
            </a:r>
            <a:r>
              <a:rPr lang="ko-KR" altLang="en-US" dirty="0"/>
              <a:t>사망</a:t>
            </a:r>
            <a:r>
              <a:rPr lang="en-US" altLang="ko-KR" dirty="0"/>
              <a:t>/</a:t>
            </a:r>
            <a:r>
              <a:rPr lang="ko-KR" altLang="en-US" dirty="0"/>
              <a:t>격리</a:t>
            </a:r>
            <a:r>
              <a:rPr lang="en-US" altLang="ko-KR" dirty="0"/>
              <a:t>/</a:t>
            </a:r>
            <a:r>
              <a:rPr lang="ko-KR" altLang="en-US" dirty="0"/>
              <a:t>격리해제</a:t>
            </a:r>
            <a:r>
              <a:rPr lang="en-US" altLang="ko-KR" dirty="0"/>
              <a:t>)</a:t>
            </a:r>
            <a:r>
              <a:rPr lang="ko-KR" altLang="en-US" dirty="0"/>
              <a:t>를 분석하여 라인으로 </a:t>
            </a:r>
            <a:r>
              <a:rPr lang="ko-KR" altLang="en-US" dirty="0" err="1"/>
              <a:t>나타내보았다</a:t>
            </a:r>
            <a:r>
              <a:rPr lang="en-US" altLang="ko-KR" dirty="0"/>
              <a:t>.</a:t>
            </a:r>
          </a:p>
          <a:p>
            <a:pPr algn="just">
              <a:lnSpc>
                <a:spcPct val="110000"/>
              </a:lnSpc>
            </a:pPr>
            <a:endParaRPr lang="en-US" altLang="ko-KR" dirty="0"/>
          </a:p>
          <a:p>
            <a:pPr marL="342900" indent="-342900" algn="just">
              <a:lnSpc>
                <a:spcPct val="110000"/>
              </a:lnSpc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월에 가장 높은 사망자를 기록했다</a:t>
            </a:r>
            <a:r>
              <a:rPr lang="en-US" altLang="ko-KR" dirty="0"/>
              <a:t>.</a:t>
            </a:r>
          </a:p>
          <a:p>
            <a:pPr marL="342900" indent="-342900" algn="just">
              <a:lnSpc>
                <a:spcPct val="110000"/>
              </a:lnSpc>
              <a:buFontTx/>
              <a:buChar char="-"/>
            </a:pPr>
            <a:r>
              <a:rPr lang="ko-KR" altLang="en-US" dirty="0"/>
              <a:t>발생초기에는 </a:t>
            </a:r>
            <a:r>
              <a:rPr lang="en-US" altLang="ko-KR" dirty="0"/>
              <a:t>Total </a:t>
            </a:r>
            <a:r>
              <a:rPr lang="ko-KR" altLang="en-US" dirty="0"/>
              <a:t>그래프가 격리해제 그래프와 비슷한 양상을 띈다</a:t>
            </a:r>
            <a:r>
              <a:rPr lang="en-US" altLang="ko-KR" dirty="0"/>
              <a:t>.</a:t>
            </a:r>
          </a:p>
          <a:p>
            <a:pPr marL="342900" indent="-342900" algn="just">
              <a:lnSpc>
                <a:spcPct val="110000"/>
              </a:lnSpc>
              <a:buFontTx/>
              <a:buChar char="-"/>
            </a:pPr>
            <a:r>
              <a:rPr lang="ko-KR" altLang="en-US" dirty="0"/>
              <a:t>하지만 발생후기</a:t>
            </a:r>
            <a:r>
              <a:rPr lang="en-US" altLang="ko-KR" dirty="0"/>
              <a:t>(4</a:t>
            </a:r>
            <a:r>
              <a:rPr lang="ko-KR" altLang="en-US" dirty="0"/>
              <a:t>월말</a:t>
            </a:r>
            <a:r>
              <a:rPr lang="en-US" altLang="ko-KR" dirty="0"/>
              <a:t>~5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에는 </a:t>
            </a:r>
            <a:r>
              <a:rPr lang="en-US" altLang="ko-KR" dirty="0"/>
              <a:t>Total </a:t>
            </a:r>
            <a:r>
              <a:rPr lang="ko-KR" altLang="en-US" dirty="0"/>
              <a:t>그래프가 격리 그래프와 더 비슷한 양상을 띈다</a:t>
            </a:r>
            <a:r>
              <a:rPr lang="en-US" altLang="ko-KR" dirty="0"/>
              <a:t>.</a:t>
            </a:r>
          </a:p>
          <a:p>
            <a:pPr marL="342900" indent="-342900" algn="just">
              <a:lnSpc>
                <a:spcPct val="110000"/>
              </a:lnSpc>
              <a:buFontTx/>
              <a:buChar char="-"/>
            </a:pPr>
            <a:r>
              <a:rPr lang="ko-KR" altLang="en-US" dirty="0"/>
              <a:t>이는 한국의 격리 조치가 더 강해졌기 때문으로 판단된다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283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C88449F-5178-4FE0-9FF9-7E70F0CA3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881" y="905522"/>
            <a:ext cx="3866226" cy="443883"/>
          </a:xfrm>
        </p:spPr>
        <p:txBody>
          <a:bodyPr>
            <a:normAutofit/>
          </a:bodyPr>
          <a:lstStyle/>
          <a:p>
            <a:pPr algn="just"/>
            <a:r>
              <a:rPr lang="ko-KR" altLang="en-US" b="1" dirty="0"/>
              <a:t>슈퍼 전파자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142CAE-1BE4-4C27-9CBE-3D4C146EF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81" y="1775303"/>
            <a:ext cx="4128117" cy="2604121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5C0C3925-155D-4274-BD7E-BBF83FB25803}"/>
              </a:ext>
            </a:extLst>
          </p:cNvPr>
          <p:cNvSpPr txBox="1">
            <a:spLocks/>
          </p:cNvSpPr>
          <p:nvPr/>
        </p:nvSpPr>
        <p:spPr>
          <a:xfrm>
            <a:off x="6770701" y="1839716"/>
            <a:ext cx="4360417" cy="4343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ko-KR" altLang="en-US" dirty="0"/>
              <a:t>타인으로 전염된 환자들이 누구에게 많이 전염되어 있는지 체크하고 그 중 </a:t>
            </a:r>
            <a:r>
              <a:rPr lang="en-US" altLang="ko-KR" dirty="0"/>
              <a:t>TOP5</a:t>
            </a:r>
            <a:r>
              <a:rPr lang="ko-KR" altLang="en-US" dirty="0"/>
              <a:t>를 막대그래프로 나타냈다</a:t>
            </a:r>
            <a:r>
              <a:rPr lang="en-US" altLang="ko-KR" dirty="0"/>
              <a:t>.</a:t>
            </a:r>
          </a:p>
          <a:p>
            <a:pPr algn="just">
              <a:lnSpc>
                <a:spcPct val="110000"/>
              </a:lnSpc>
            </a:pPr>
            <a:endParaRPr lang="en-US" altLang="ko-KR" dirty="0"/>
          </a:p>
          <a:p>
            <a:pPr marL="342900" indent="-342900" algn="l">
              <a:buFontTx/>
              <a:buChar char="-"/>
            </a:pPr>
            <a:r>
              <a:rPr lang="ko-KR" altLang="en-US" b="0" i="0" dirty="0">
                <a:effectLst/>
                <a:latin typeface="Consolas" panose="020B0609020204030204" pitchFamily="49" charset="0"/>
              </a:rPr>
              <a:t>그래프에 나타난 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5</a:t>
            </a:r>
            <a:r>
              <a:rPr lang="ko-KR" altLang="en-US" b="0" i="0" dirty="0">
                <a:effectLst/>
                <a:latin typeface="Consolas" panose="020B0609020204030204" pitchFamily="49" charset="0"/>
              </a:rPr>
              <a:t>명의 환자들이 </a:t>
            </a:r>
            <a:r>
              <a:rPr lang="en-US" altLang="ko-KR" dirty="0">
                <a:latin typeface="Consolas" panose="020B0609020204030204" pitchFamily="49" charset="0"/>
              </a:rPr>
              <a:t>TOP5 </a:t>
            </a:r>
            <a:r>
              <a:rPr lang="ko-KR" altLang="en-US" b="0" i="0" dirty="0">
                <a:effectLst/>
                <a:latin typeface="Consolas" panose="020B0609020204030204" pitchFamily="49" charset="0"/>
              </a:rPr>
              <a:t>슈퍼 전파자이다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ko-KR" altLang="en-US" b="0" i="0" dirty="0">
                <a:effectLst/>
                <a:latin typeface="Consolas" panose="020B0609020204030204" pitchFamily="49" charset="0"/>
              </a:rPr>
              <a:t>그 중 제일 많은 전파를 한 것은 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2000000205</a:t>
            </a:r>
            <a:r>
              <a:rPr lang="ko-KR" altLang="en-US" b="0" i="0" dirty="0">
                <a:effectLst/>
                <a:latin typeface="Consolas" panose="020B0609020204030204" pitchFamily="49" charset="0"/>
              </a:rPr>
              <a:t>번 환자이다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ko-KR" altLang="en-US" b="0" i="0" dirty="0">
                <a:effectLst/>
                <a:latin typeface="Consolas" panose="020B0609020204030204" pitchFamily="49" charset="0"/>
              </a:rPr>
              <a:t>슈퍼 전파자 </a:t>
            </a:r>
            <a:r>
              <a:rPr lang="en-US" altLang="ko-KR">
                <a:latin typeface="Consolas" panose="020B0609020204030204" pitchFamily="49" charset="0"/>
              </a:rPr>
              <a:t>TOP</a:t>
            </a:r>
            <a:r>
              <a:rPr lang="en-US" altLang="ko-KR" b="0" i="0">
                <a:effectLst/>
                <a:latin typeface="Consolas" panose="020B0609020204030204" pitchFamily="49" charset="0"/>
              </a:rPr>
              <a:t>5</a:t>
            </a:r>
            <a:r>
              <a:rPr lang="ko-KR" altLang="en-US" b="0" i="0" dirty="0">
                <a:effectLst/>
                <a:latin typeface="Consolas" panose="020B0609020204030204" pitchFamily="49" charset="0"/>
              </a:rPr>
              <a:t>에 대한 정보는 위 데이터프레임과 같다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3B9B06-2D4F-4DC5-8A2E-F3CB80BF5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06" y="4666324"/>
            <a:ext cx="5443632" cy="151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175</Words>
  <Application>Microsoft Office PowerPoint</Application>
  <PresentationFormat>와이드스크린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INWOO</dc:creator>
  <cp:lastModifiedBy>PARK INWOO</cp:lastModifiedBy>
  <cp:revision>3</cp:revision>
  <dcterms:created xsi:type="dcterms:W3CDTF">2020-09-07T03:24:26Z</dcterms:created>
  <dcterms:modified xsi:type="dcterms:W3CDTF">2020-09-07T03:47:46Z</dcterms:modified>
</cp:coreProperties>
</file>