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721C4-DEFE-4730-BEF1-04AFB65B4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C41C64-3BD2-4AF7-97AD-D56344E61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93B02-787D-4536-80E1-1264E62E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4D88-1296-4B7D-9FE3-3CE0F902394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205A3-DFEE-4347-A554-6C4BE550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D6150-B1C1-40BF-B08C-BDF77A33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B4F-3404-4945-B3C4-B8F1F8D21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47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BFF6C-7731-4139-B1EB-1A6AECA7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9D22BC-94F4-48DA-BC1F-D020B2296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93B0C-8554-4EC0-9BBD-CF1207AE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4D88-1296-4B7D-9FE3-3CE0F902394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9D30F-2B08-498C-995E-E11BE28C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B11A3-37DE-4929-9776-3ADFB104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B4F-3404-4945-B3C4-B8F1F8D21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61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6BA5F3-9851-4C29-8CC8-542E01D51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D97A3B-F802-45BA-8F5C-3183ED50A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121E9-ACF2-4776-90AF-0E268EB9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4D88-1296-4B7D-9FE3-3CE0F902394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86C38-A5C9-4A15-A865-0E5F478A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D029E-6A3A-44EC-A5CE-A00E66A5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B4F-3404-4945-B3C4-B8F1F8D21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9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10466-EFED-4AFB-B2CB-C5110D54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64E958-8E58-4C3B-9A85-B99FEDD3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90407-0643-4D54-AEED-B0456C91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4D88-1296-4B7D-9FE3-3CE0F902394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893E1-ECBE-4EE3-9813-DB1827A8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3D2B5-8BFA-4F83-BAB7-5A7B0C8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B4F-3404-4945-B3C4-B8F1F8D21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C4935-D1E4-4A1B-9C02-D3AB75FE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D87E5-8FE7-49FE-93A7-D5AFCF7D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8575F-220A-4766-996D-41B8A876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4D88-1296-4B7D-9FE3-3CE0F902394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FC555-81F2-4A63-8B54-4A51D38F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22275-301D-4727-983B-8C2E59FA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B4F-3404-4945-B3C4-B8F1F8D21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92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13D01-25EF-4633-AF87-45092347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C6766-B02A-476D-846D-493CB50C6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1037A8-0558-4E48-8FC4-E0B180831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779273-A2A1-4E51-A9CB-15C2312E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4D88-1296-4B7D-9FE3-3CE0F902394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77036E-2156-4CBC-AE5A-CC02EE51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D31C2-14B0-4330-A1D3-0D71B3B6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B4F-3404-4945-B3C4-B8F1F8D21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2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2DEC4-6C58-44E7-AC87-0A9A4A28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154CC-4A8B-49FA-8D96-377A0764D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5F75CD-F6E6-4EB7-B90C-0AFA3B038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168E41-CD5B-4047-BB10-A58CCC745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4B5093-1CA6-4553-B082-EC78D1CD1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FCC7BE-9C1D-4F06-B16C-D5F7BD36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4D88-1296-4B7D-9FE3-3CE0F902394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685684-E436-4FB2-850C-C8203FCA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36CA59-BA8C-433F-8EDC-A85BB05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B4F-3404-4945-B3C4-B8F1F8D21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86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4760D-CA1C-4FC4-973A-0D856E96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CA473B-0009-4C68-A393-8D05B7A3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4D88-1296-4B7D-9FE3-3CE0F902394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756CE0-D7AB-4EAF-9E87-503F4E9C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D9554F-6B66-4A94-8ABA-24FE0A86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B4F-3404-4945-B3C4-B8F1F8D21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43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80C8E9-4386-4BF4-BD47-DA7B8589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4D88-1296-4B7D-9FE3-3CE0F902394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70FCF9-B7B9-4F29-A552-CD5B759C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DE57F2-B72E-42FF-A089-06AF00DC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B4F-3404-4945-B3C4-B8F1F8D21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53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2053C-C75B-4FD4-8708-BAEE7C04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BBA47-58D7-4D26-B8B5-4511AA9AF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74E245-FC48-4B86-9395-10E9721EF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5E1CD-4D36-4ED2-A074-F00C80B6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4D88-1296-4B7D-9FE3-3CE0F902394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38BCC3-795F-4EE6-88AC-75D3FE1E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B6148E-19B3-4AFE-9A14-14F90715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B4F-3404-4945-B3C4-B8F1F8D21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33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5E42-5270-4D4E-87F7-D768723E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EEF4F3-F0E8-46C4-9401-27E9B650B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0740D-D9E3-412C-B340-0520F91B2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46AEC-491D-4DFA-B3E7-B76EBF6C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4D88-1296-4B7D-9FE3-3CE0F902394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DD4504-21B8-447E-86E9-8C77C61D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F4463D-8FB5-411A-829E-20CE846B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AB4F-3404-4945-B3C4-B8F1F8D21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9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AAB87D-45B1-4F32-9EE3-031AD176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12334-4E5C-4067-82A2-8084EB785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E0706-DE49-4D04-A8F6-2AE1C6E14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64D88-1296-4B7D-9FE3-3CE0F9023945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792A5-BBB5-4D5D-AD66-A6AA5C3C5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2BB3E-547F-4E5C-BF0C-AEBC2C501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5AB4F-3404-4945-B3C4-B8F1F8D219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08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FCEAC-DF13-458A-A692-E3A69B13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사회적 거리두기 </a:t>
            </a:r>
            <a:r>
              <a:rPr lang="en-US" altLang="ko-KR" dirty="0"/>
              <a:t>– </a:t>
            </a:r>
            <a:r>
              <a:rPr lang="ko-KR" altLang="en-US" dirty="0"/>
              <a:t>지하철 </a:t>
            </a:r>
            <a:r>
              <a:rPr lang="ko-KR" altLang="en-US" dirty="0" err="1"/>
              <a:t>이용량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CE0D76A-817F-4FD9-8B96-8316F04B2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58" y="1635197"/>
            <a:ext cx="5806542" cy="208074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48FF6C1-7607-4874-BF1E-A3D65288B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313" y="1337796"/>
            <a:ext cx="4096244" cy="245430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6B83566-C829-4A04-853C-DAE85D3E1631}"/>
              </a:ext>
            </a:extLst>
          </p:cNvPr>
          <p:cNvSpPr txBox="1"/>
          <p:nvPr/>
        </p:nvSpPr>
        <p:spPr>
          <a:xfrm>
            <a:off x="5752766" y="1490782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예측</a:t>
            </a:r>
          </a:p>
        </p:txBody>
      </p:sp>
      <p:pic>
        <p:nvPicPr>
          <p:cNvPr id="37" name="그림 3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48AAFEC-4369-4EC7-8106-64114D6BF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62" y="3789589"/>
            <a:ext cx="4592284" cy="3053171"/>
          </a:xfrm>
          <a:prstGeom prst="rect">
            <a:avLst/>
          </a:prstGeom>
        </p:spPr>
      </p:pic>
      <p:pic>
        <p:nvPicPr>
          <p:cNvPr id="39" name="그림 3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7F9891B-179C-462C-8347-8A104BFFB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87" y="3872360"/>
            <a:ext cx="4464306" cy="297040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0538A5E4-21A7-48F8-B0B7-11EE0379B856}"/>
              </a:ext>
            </a:extLst>
          </p:cNvPr>
          <p:cNvSpPr/>
          <p:nvPr/>
        </p:nvSpPr>
        <p:spPr>
          <a:xfrm>
            <a:off x="6348971" y="1337797"/>
            <a:ext cx="51829" cy="5504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3D7F2-3546-4822-B60B-E5513F49FE28}"/>
              </a:ext>
            </a:extLst>
          </p:cNvPr>
          <p:cNvSpPr txBox="1"/>
          <p:nvPr/>
        </p:nvSpPr>
        <p:spPr>
          <a:xfrm>
            <a:off x="9208817" y="3549194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금요일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토요일 빈도 높음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지하철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이용량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하락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AFBCD-409E-4FDF-ABC3-8ACAE59F2397}"/>
              </a:ext>
            </a:extLst>
          </p:cNvPr>
          <p:cNvSpPr txBox="1"/>
          <p:nvPr/>
        </p:nvSpPr>
        <p:spPr>
          <a:xfrm>
            <a:off x="3563144" y="3651596"/>
            <a:ext cx="304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금요일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토요일 빈도 낮아짐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지하철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이용량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하락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o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E8EC7C9-4BDA-49B6-A6E6-3627E1DA2B10}"/>
              </a:ext>
            </a:extLst>
          </p:cNvPr>
          <p:cNvSpPr/>
          <p:nvPr/>
        </p:nvSpPr>
        <p:spPr>
          <a:xfrm>
            <a:off x="9968189" y="1276859"/>
            <a:ext cx="1676400" cy="162261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452A27-1F9D-4176-B57E-D1F8489AC8EE}"/>
              </a:ext>
            </a:extLst>
          </p:cNvPr>
          <p:cNvSpPr/>
          <p:nvPr/>
        </p:nvSpPr>
        <p:spPr>
          <a:xfrm>
            <a:off x="4220769" y="1583793"/>
            <a:ext cx="1676400" cy="162261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56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FCEAC-DF13-458A-A692-E3A69B13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집단 감염이 없었다면 </a:t>
            </a:r>
            <a:r>
              <a:rPr lang="en-US" altLang="ko-KR" dirty="0"/>
              <a:t>(8/15</a:t>
            </a:r>
            <a:r>
              <a:rPr lang="ko-KR" altLang="en-US" dirty="0"/>
              <a:t> 전후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EF9E55A-A577-4C0F-87B1-2AABD9FE8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7700"/>
            <a:ext cx="6416040" cy="2409335"/>
          </a:xfrm>
          <a:prstGeom prst="rect">
            <a:avLst/>
          </a:prstGeom>
        </p:spPr>
      </p:pic>
      <p:pic>
        <p:nvPicPr>
          <p:cNvPr id="8" name="그림 7" descr="지도, 텍스트, 앉아있는, 대형이(가) 표시된 사진&#10;&#10;자동 생성된 설명">
            <a:extLst>
              <a:ext uri="{FF2B5EF4-FFF2-40B4-BE49-F238E27FC236}">
                <a16:creationId xmlns:a16="http://schemas.microsoft.com/office/drawing/2014/main" id="{69A6A8B0-9F2E-4121-8A86-0C1BC64A2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22" y="2719864"/>
            <a:ext cx="6024478" cy="36011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F09FC0-40DC-4496-9EC3-11C62A333695}"/>
              </a:ext>
            </a:extLst>
          </p:cNvPr>
          <p:cNvSpPr txBox="1"/>
          <p:nvPr/>
        </p:nvSpPr>
        <p:spPr>
          <a:xfrm>
            <a:off x="7833360" y="19812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예측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EE591-2F6D-4633-9551-3EAF90ADAC3B}"/>
              </a:ext>
            </a:extLst>
          </p:cNvPr>
          <p:cNvSpPr txBox="1"/>
          <p:nvPr/>
        </p:nvSpPr>
        <p:spPr>
          <a:xfrm>
            <a:off x="7010400" y="2350532"/>
            <a:ext cx="4892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교회 및 집회 집단 감염이 </a:t>
            </a:r>
            <a:r>
              <a:rPr lang="ko-KR" altLang="en-US" b="1" i="0">
                <a:solidFill>
                  <a:srgbClr val="000000"/>
                </a:solidFill>
                <a:effectLst/>
                <a:latin typeface="Helvetica Neue"/>
              </a:rPr>
              <a:t>없었다면 확산 진정</a:t>
            </a:r>
            <a:endParaRPr lang="ko-KR" alt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83FB9F-A533-46FF-B9E1-DC1D04DA2EC2}"/>
              </a:ext>
            </a:extLst>
          </p:cNvPr>
          <p:cNvSpPr txBox="1"/>
          <p:nvPr/>
        </p:nvSpPr>
        <p:spPr>
          <a:xfrm>
            <a:off x="1648259" y="2350532"/>
            <a:ext cx="3119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  <a:t>9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월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  <a:t>4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일까지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Helvetica Neue"/>
              </a:rPr>
              <a:t>확진자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 시각화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FFCD281-5D97-4DA4-A42F-F252CD41FDB2}"/>
              </a:ext>
            </a:extLst>
          </p:cNvPr>
          <p:cNvSpPr/>
          <p:nvPr/>
        </p:nvSpPr>
        <p:spPr>
          <a:xfrm>
            <a:off x="4939553" y="3587383"/>
            <a:ext cx="1676400" cy="162261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C74240A-A37A-4297-AC83-AD4095211052}"/>
              </a:ext>
            </a:extLst>
          </p:cNvPr>
          <p:cNvSpPr/>
          <p:nvPr/>
        </p:nvSpPr>
        <p:spPr>
          <a:xfrm>
            <a:off x="10623176" y="4312023"/>
            <a:ext cx="1362636" cy="13282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9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앉아있는이(가) 표시된 사진&#10;&#10;자동 생성된 설명">
            <a:extLst>
              <a:ext uri="{FF2B5EF4-FFF2-40B4-BE49-F238E27FC236}">
                <a16:creationId xmlns:a16="http://schemas.microsoft.com/office/drawing/2014/main" id="{31C9A50D-CD21-49D0-8B35-307DC59BD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22" y="2548718"/>
            <a:ext cx="5699760" cy="2876054"/>
          </a:xfrm>
          <a:prstGeom prst="rect">
            <a:avLst/>
          </a:prstGeom>
        </p:spPr>
      </p:pic>
      <p:pic>
        <p:nvPicPr>
          <p:cNvPr id="21" name="그림 20" descr="게임, 방이(가) 표시된 사진&#10;&#10;자동 생성된 설명">
            <a:extLst>
              <a:ext uri="{FF2B5EF4-FFF2-40B4-BE49-F238E27FC236}">
                <a16:creationId xmlns:a16="http://schemas.microsoft.com/office/drawing/2014/main" id="{7852F50A-7E48-4FD7-8382-8C8DCE0A5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2548718"/>
            <a:ext cx="5699760" cy="2876054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C9091389-C89B-47C8-9ECB-7F197362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검색량</a:t>
            </a:r>
            <a:r>
              <a:rPr lang="ko-KR" altLang="en-US" dirty="0"/>
              <a:t> 추세 비교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813DD0-24A7-423E-8A8C-09B5EAD31FB2}"/>
              </a:ext>
            </a:extLst>
          </p:cNvPr>
          <p:cNvSpPr/>
          <p:nvPr/>
        </p:nvSpPr>
        <p:spPr>
          <a:xfrm>
            <a:off x="7261011" y="2345518"/>
            <a:ext cx="45719" cy="3103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1B3CBF-6A5B-4F34-8F33-F9FBF2C01B26}"/>
              </a:ext>
            </a:extLst>
          </p:cNvPr>
          <p:cNvSpPr txBox="1"/>
          <p:nvPr/>
        </p:nvSpPr>
        <p:spPr>
          <a:xfrm>
            <a:off x="7025640" y="2103120"/>
            <a:ext cx="181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대구 지역 확산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98BA94-8593-4252-86A8-90D08491FC64}"/>
              </a:ext>
            </a:extLst>
          </p:cNvPr>
          <p:cNvSpPr/>
          <p:nvPr/>
        </p:nvSpPr>
        <p:spPr>
          <a:xfrm>
            <a:off x="7680112" y="2479808"/>
            <a:ext cx="45719" cy="3103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E7D5C1-6043-47B6-9144-B3B422222570}"/>
              </a:ext>
            </a:extLst>
          </p:cNvPr>
          <p:cNvSpPr txBox="1"/>
          <p:nvPr/>
        </p:nvSpPr>
        <p:spPr>
          <a:xfrm>
            <a:off x="7467600" y="2330278"/>
            <a:ext cx="2001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구로 콜센터 집단 감염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DF9CD-91C6-4603-9CF8-45269E089D05}"/>
              </a:ext>
            </a:extLst>
          </p:cNvPr>
          <p:cNvSpPr txBox="1"/>
          <p:nvPr/>
        </p:nvSpPr>
        <p:spPr>
          <a:xfrm>
            <a:off x="0" y="563647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코로나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키워드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마스크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키워드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확진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키워드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실제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확진자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--&gt;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유사한 추세를 가짐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5AEC36-9B8C-44AE-B4B0-A733A5D57F66}"/>
              </a:ext>
            </a:extLst>
          </p:cNvPr>
          <p:cNvSpPr txBox="1"/>
          <p:nvPr/>
        </p:nvSpPr>
        <p:spPr>
          <a:xfrm>
            <a:off x="7025640" y="5720841"/>
            <a:ext cx="487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실제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확진자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수와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사회적 거리두기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키워드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88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FCEAC-DF13-458A-A692-E3A69B13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코로나로 </a:t>
            </a:r>
            <a:r>
              <a:rPr lang="ko-KR" altLang="en-US" dirty="0" err="1"/>
              <a:t>영향받는</a:t>
            </a:r>
            <a:r>
              <a:rPr lang="ko-KR" altLang="en-US" dirty="0"/>
              <a:t> 업종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3F4529D-AD15-47A3-8349-44131B939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38" y="1830345"/>
            <a:ext cx="4248420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38580B-70D8-4ABF-B0B2-E09731333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083" y="1828790"/>
            <a:ext cx="4521717" cy="50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9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88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Helvetica Neue</vt:lpstr>
      <vt:lpstr>맑은 고딕</vt:lpstr>
      <vt:lpstr>Arial</vt:lpstr>
      <vt:lpstr>Office 테마</vt:lpstr>
      <vt:lpstr>사회적 거리두기 – 지하철 이용량</vt:lpstr>
      <vt:lpstr>집단 감염이 없었다면 (8/15 전후)</vt:lpstr>
      <vt:lpstr>검색량 추세 비교</vt:lpstr>
      <vt:lpstr>코로나로 영향받는 업종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사회적 거리두기 – 지하철 이용량</dc:title>
  <dc:creator>lee sohyunb</dc:creator>
  <cp:lastModifiedBy>lee sohyunb</cp:lastModifiedBy>
  <cp:revision>4</cp:revision>
  <dcterms:created xsi:type="dcterms:W3CDTF">2020-09-07T03:21:03Z</dcterms:created>
  <dcterms:modified xsi:type="dcterms:W3CDTF">2020-09-07T03:53:04Z</dcterms:modified>
</cp:coreProperties>
</file>