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30" autoAdjust="0"/>
  </p:normalViewPr>
  <p:slideViewPr>
    <p:cSldViewPr snapToGrid="0">
      <p:cViewPr varScale="1">
        <p:scale>
          <a:sx n="53" d="100"/>
          <a:sy n="5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-15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EED7-408A-432D-B0FB-091F068DA71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3EA6-6784-4F62-8B26-78F1B269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Vector contains : 10 20 30 40 50</a:t>
            </a:r>
          </a:p>
          <a:p>
            <a:r>
              <a:rPr lang="en-US" smtClean="0"/>
              <a:t>lower_bound for element 20 at position 1</a:t>
            </a:r>
          </a:p>
          <a:p>
            <a:r>
              <a:rPr lang="en-US" smtClean="0"/>
              <a:t>lower_bound for element 55 at position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Vector contains : 10 20 30 40 50</a:t>
            </a:r>
          </a:p>
          <a:p>
            <a:r>
              <a:rPr lang="en-US" smtClean="0"/>
              <a:t>upper_bound for element 35 is at position : 3</a:t>
            </a:r>
          </a:p>
          <a:p>
            <a:r>
              <a:rPr lang="en-US" smtClean="0"/>
              <a:t>upper_bound for element 45 is at position :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#include &lt;bits/stdc++.h&gt;</a:t>
            </a:r>
          </a:p>
          <a:p>
            <a:r>
              <a:rPr lang="en-US" smtClean="0"/>
              <a:t>using namespace std; </a:t>
            </a:r>
          </a:p>
          <a:p>
            <a:r>
              <a:rPr lang="en-US" smtClean="0"/>
              <a:t>// Defining the BinaryFunction </a:t>
            </a:r>
          </a:p>
          <a:p>
            <a:r>
              <a:rPr lang="en-US" smtClean="0"/>
              <a:t>bool comp(int a, int b) </a:t>
            </a:r>
          </a:p>
          <a:p>
            <a:r>
              <a:rPr lang="en-US" smtClean="0"/>
              <a:t>{ </a:t>
            </a:r>
          </a:p>
          <a:p>
            <a:r>
              <a:rPr lang="en-US" smtClean="0"/>
              <a:t>    return (a &gt; b); //a before b when a&gt;b</a:t>
            </a:r>
          </a:p>
          <a:p>
            <a:r>
              <a:rPr lang="en-US" smtClean="0"/>
              <a:t>} </a:t>
            </a:r>
          </a:p>
          <a:p>
            <a:r>
              <a:rPr lang="en-US" smtClean="0"/>
              <a:t>int main() </a:t>
            </a:r>
          </a:p>
          <a:p>
            <a:r>
              <a:rPr lang="en-US" smtClean="0"/>
              <a:t>{ </a:t>
            </a:r>
          </a:p>
          <a:p>
            <a:r>
              <a:rPr lang="en-US" smtClean="0"/>
              <a:t>    vector&lt;int&gt; v = { 10, 10, 30, 30, 30, 100, 10, 300, 300, 70, 70, 80 }; </a:t>
            </a:r>
          </a:p>
          <a:p>
            <a:r>
              <a:rPr lang="en-US" smtClean="0"/>
              <a:t>      // Declaring an iterator to store the return value of std::equal_range </a:t>
            </a:r>
          </a:p>
          <a:p>
            <a:r>
              <a:rPr lang="en-US" smtClean="0"/>
              <a:t>    pair&lt;vector&lt;int&gt;::iterator, vector&lt;int&gt;::iterator&gt; ip; </a:t>
            </a:r>
          </a:p>
          <a:p>
            <a:r>
              <a:rPr lang="en-US" smtClean="0"/>
              <a:t>    // Sorting the vector v in descending order </a:t>
            </a:r>
          </a:p>
          <a:p>
            <a:r>
              <a:rPr lang="en-US" smtClean="0"/>
              <a:t>    sort(v.begin(), v.end(), greater&lt;int&gt;()); </a:t>
            </a:r>
          </a:p>
          <a:p>
            <a:r>
              <a:rPr lang="en-US" smtClean="0"/>
              <a:t>    // v becomes 300 300 100 80 70 70 30 30 30 10 10 10 </a:t>
            </a:r>
          </a:p>
          <a:p>
            <a:r>
              <a:rPr lang="en-US" smtClean="0"/>
              <a:t>   // Using std::equal_range and comparing the elements with 10 </a:t>
            </a:r>
          </a:p>
          <a:p>
            <a:r>
              <a:rPr lang="en-US" smtClean="0"/>
              <a:t>    ip = equal_range(v.begin(), v.begin() + 12, 10, comp); </a:t>
            </a:r>
          </a:p>
          <a:p>
            <a:r>
              <a:rPr lang="en-US" smtClean="0"/>
              <a:t>    // Displaying the subrange bounds </a:t>
            </a:r>
          </a:p>
          <a:p>
            <a:r>
              <a:rPr lang="en-US" smtClean="0"/>
              <a:t>    cout &lt;&lt; "10 is present in the sorted vector from index "</a:t>
            </a:r>
          </a:p>
          <a:p>
            <a:r>
              <a:rPr lang="en-US" smtClean="0"/>
              <a:t>         &lt;&lt; (ip.first - v.begin()) &lt;&lt; " till "&lt;&lt; (ip.second - v.begin()); </a:t>
            </a:r>
          </a:p>
          <a:p>
            <a:r>
              <a:rPr lang="en-US" smtClean="0"/>
              <a:t>    return 0; </a:t>
            </a:r>
          </a:p>
          <a:p>
            <a:r>
              <a:rPr lang="en-US" smtClean="0"/>
              <a:t>}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</a:t>
            </a:r>
            <a:r>
              <a:rPr lang="en-US" smtClean="0"/>
              <a:t>search – Method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09" y="2249486"/>
            <a:ext cx="4725292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</a:t>
            </a:r>
            <a:r>
              <a:rPr lang="en-US" smtClean="0"/>
              <a:t>search – Method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91" y="2249486"/>
            <a:ext cx="8482493" cy="32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C++ </a:t>
            </a:r>
            <a:r>
              <a:rPr lang="en-US" b="1"/>
              <a:t>functions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3727"/>
            <a:ext cx="9905999" cy="3541714"/>
          </a:xfrm>
        </p:spPr>
        <p:txBody>
          <a:bodyPr>
            <a:noAutofit/>
          </a:bodyPr>
          <a:lstStyle/>
          <a:p>
            <a:r>
              <a:rPr lang="en-US" smtClean="0"/>
              <a:t>lower_bound </a:t>
            </a:r>
            <a:r>
              <a:rPr lang="en-US"/>
              <a:t>Returns an iterator pointing to the first element in the range [first, last) that is not less than (i.e. greater or equal to) value, or last if no such element is </a:t>
            </a:r>
            <a:r>
              <a:rPr lang="en-US"/>
              <a:t>found</a:t>
            </a:r>
            <a:r>
              <a:rPr lang="en-US" smtClean="0"/>
              <a:t>.</a:t>
            </a:r>
          </a:p>
          <a:p>
            <a:r>
              <a:rPr lang="en-US" smtClean="0"/>
              <a:t>upper_bound </a:t>
            </a:r>
            <a:r>
              <a:rPr lang="en-US"/>
              <a:t>Returns an iterator pointing to the first element in the range [first, last) that is greater than value, or last if no such element is </a:t>
            </a:r>
            <a:r>
              <a:rPr lang="en-US"/>
              <a:t>found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equal_range returns both </a:t>
            </a:r>
            <a:r>
              <a:rPr lang="en-US"/>
              <a:t>above </a:t>
            </a:r>
            <a:r>
              <a:rPr lang="en-US" smtClean="0"/>
              <a:t>pointers</a:t>
            </a:r>
          </a:p>
          <a:p>
            <a:r>
              <a:rPr lang="en-US"/>
              <a:t>Defined in header &lt;</a:t>
            </a:r>
            <a:r>
              <a:rPr lang="en-US"/>
              <a:t>algorithm</a:t>
            </a:r>
            <a:r>
              <a:rPr lang="en-US" smtClean="0"/>
              <a:t>&gt;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lower_bound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40" y="1767904"/>
            <a:ext cx="8895071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Upper_bound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90700"/>
            <a:ext cx="10186007" cy="47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equal_range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83" y="2244280"/>
            <a:ext cx="8314179" cy="1504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270564"/>
            <a:ext cx="8333437" cy="1179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460" y="2094516"/>
            <a:ext cx="10661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/>
              <a:t>Return std::pair containing a pair of iterators defining the wanted range: the first pointing to the first element that is not less than key and the second pointing to the first element greater than </a:t>
            </a:r>
            <a:r>
              <a:rPr lang="en-US" sz="3200"/>
              <a:t>key</a:t>
            </a:r>
            <a:r>
              <a:rPr lang="en-US" sz="3200" smtClean="0"/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314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25" y="0"/>
            <a:ext cx="10633972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389</Words>
  <Application>Microsoft Office PowerPoint</Application>
  <PresentationFormat>Widescreen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Binary search</vt:lpstr>
      <vt:lpstr>Binary search – Method 1</vt:lpstr>
      <vt:lpstr>Binary search – Method 2</vt:lpstr>
      <vt:lpstr>C++ functions </vt:lpstr>
      <vt:lpstr>lower_bound</vt:lpstr>
      <vt:lpstr>Upper_bound</vt:lpstr>
      <vt:lpstr>equal_range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in c++</dc:title>
  <dc:creator>Windows User</dc:creator>
  <cp:lastModifiedBy>Windows User</cp:lastModifiedBy>
  <cp:revision>18</cp:revision>
  <dcterms:created xsi:type="dcterms:W3CDTF">2019-09-09T07:39:29Z</dcterms:created>
  <dcterms:modified xsi:type="dcterms:W3CDTF">2019-09-21T08:56:12Z</dcterms:modified>
</cp:coreProperties>
</file>