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6630" autoAdjust="0"/>
  </p:normalViewPr>
  <p:slideViewPr>
    <p:cSldViewPr snapToGrid="0">
      <p:cViewPr varScale="1">
        <p:scale>
          <a:sx n="53" d="100"/>
          <a:sy n="53" d="100"/>
        </p:scale>
        <p:origin x="13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EED7-408A-432D-B0FB-091F068DA718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B3EA6-6784-4F62-8B26-78F1B269B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array before sorting is : 1 5 8 9 6 7 3 4 2 0 </a:t>
            </a:r>
          </a:p>
          <a:p>
            <a:r>
              <a:rPr lang="en-US" smtClean="0"/>
              <a:t>The array after sorting is : 0 1 2 3 4 5 6 7 8 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B3EA6-6784-4F62-8B26-78F1B269BE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17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array before sorting is : 1 5 8 9 6 7 3 4 2 0 </a:t>
            </a:r>
          </a:p>
          <a:p>
            <a:r>
              <a:rPr lang="en-US" smtClean="0"/>
              <a:t>The array after sorting is : 0 1 2 3 4 5 6 7 8 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B3EA6-6784-4F62-8B26-78F1B269BE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2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Sorted </a:t>
            </a:r>
          </a:p>
          <a:p>
            <a:r>
              <a:rPr lang="en-US" smtClean="0"/>
              <a:t>0 1 2 3 4 5 6 7 8 9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B3EA6-6784-4F62-8B26-78F1B269BE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94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Sorted 9 8 7 6 5 4 3 2 1 0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B3EA6-6784-4F62-8B26-78F1B269BE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53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B3EA6-6784-4F62-8B26-78F1B269BE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8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Sorting in c++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7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User-defined </a:t>
            </a:r>
            <a:r>
              <a:rPr lang="en-US" b="1"/>
              <a:t>structs</a:t>
            </a:r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User-defined structs do not have a comparison operator </a:t>
            </a:r>
            <a:r>
              <a:rPr lang="en-US"/>
              <a:t>automatically</a:t>
            </a:r>
            <a:r>
              <a:rPr lang="en-US"/>
              <a:t> </a:t>
            </a:r>
            <a:endParaRPr lang="en-US" smtClean="0"/>
          </a:p>
          <a:p>
            <a:r>
              <a:rPr lang="en-US" smtClean="0"/>
              <a:t>The operator </a:t>
            </a:r>
            <a:r>
              <a:rPr lang="en-US"/>
              <a:t>should be defined inside the struct as a </a:t>
            </a:r>
            <a:r>
              <a:rPr lang="en-US"/>
              <a:t>function </a:t>
            </a:r>
            <a:r>
              <a:rPr lang="en-US" smtClean="0"/>
              <a:t>operator &lt;</a:t>
            </a:r>
          </a:p>
          <a:p>
            <a:pPr lvl="1"/>
            <a:r>
              <a:rPr lang="en-US" smtClean="0"/>
              <a:t>Parameter </a:t>
            </a:r>
            <a:r>
              <a:rPr lang="en-US"/>
              <a:t>is another element of the same </a:t>
            </a:r>
            <a:r>
              <a:rPr lang="en-US"/>
              <a:t>type</a:t>
            </a:r>
            <a:r>
              <a:rPr lang="en-US"/>
              <a:t> </a:t>
            </a:r>
            <a:endParaRPr lang="en-US" smtClean="0"/>
          </a:p>
          <a:p>
            <a:pPr lvl="1"/>
            <a:r>
              <a:rPr lang="en-US" smtClean="0"/>
              <a:t>Return true if </a:t>
            </a:r>
            <a:r>
              <a:rPr lang="en-US"/>
              <a:t>the element is smaller than the parameter, and false otherwise.</a:t>
            </a:r>
            <a:r>
              <a:rPr lang="en-US"/>
              <a:t>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8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User-defined </a:t>
            </a:r>
            <a:r>
              <a:rPr lang="en-US" b="1" smtClean="0"/>
              <a:t>structs</a:t>
            </a:r>
            <a:r>
              <a:rPr lang="en-US" smtClean="0"/>
              <a:t>: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struct P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</a:t>
            </a:r>
            <a:r>
              <a:rPr lang="en-US" smtClean="0"/>
              <a:t>int </a:t>
            </a:r>
            <a:r>
              <a:rPr lang="en-US"/>
              <a:t>x,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mtClean="0"/>
              <a:t>	bool </a:t>
            </a:r>
            <a:r>
              <a:rPr lang="en-US"/>
              <a:t>operator&lt;(const P &amp;p)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mtClean="0"/>
              <a:t>	  if </a:t>
            </a:r>
            <a:r>
              <a:rPr lang="en-US"/>
              <a:t>(x != p.x) return x &lt; p.x;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mtClean="0"/>
              <a:t>	    else </a:t>
            </a:r>
            <a:r>
              <a:rPr lang="en-US"/>
              <a:t>return y &lt; p.y;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mtClean="0"/>
              <a:t>	}</a:t>
            </a: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6249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Comparison </a:t>
            </a:r>
            <a:r>
              <a:rPr lang="en-US" b="1"/>
              <a:t>functions</a:t>
            </a:r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19135"/>
            <a:ext cx="9905999" cy="3541714"/>
          </a:xfrm>
        </p:spPr>
        <p:txBody>
          <a:bodyPr/>
          <a:lstStyle/>
          <a:p>
            <a:r>
              <a:rPr lang="en-US"/>
              <a:t>It is also possible to give an external </a:t>
            </a:r>
            <a:r>
              <a:rPr lang="en-US" b="1"/>
              <a:t>comparison function </a:t>
            </a:r>
            <a:r>
              <a:rPr lang="en-US"/>
              <a:t>to the </a:t>
            </a:r>
            <a:r>
              <a:rPr lang="en-US"/>
              <a:t>sort </a:t>
            </a:r>
            <a:r>
              <a:rPr lang="en-US" smtClean="0"/>
              <a:t>function</a:t>
            </a:r>
            <a:endParaRPr lang="en-US" smtClean="0"/>
          </a:p>
          <a:p>
            <a:r>
              <a:rPr lang="en-US"/>
              <a:t>the following comparison function </a:t>
            </a:r>
            <a:r>
              <a:rPr lang="en-US"/>
              <a:t>comp </a:t>
            </a:r>
            <a:r>
              <a:rPr lang="en-US" smtClean="0"/>
              <a:t>sortsstrings </a:t>
            </a:r>
            <a:r>
              <a:rPr lang="en-US"/>
              <a:t>primarily by length and secondarily by alphabetical order</a:t>
            </a:r>
            <a:r>
              <a:rPr lang="en-US"/>
              <a:t>:</a:t>
            </a:r>
            <a:r>
              <a:rPr lang="en-US"/>
              <a:t> 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78506" y="3489992"/>
            <a:ext cx="7603958" cy="165551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 comp(string a, string b) {</a:t>
            </a:r>
            <a:b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if (a.size() != b.size()) return a.size() &lt; b.size();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24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&lt; b;</a:t>
            </a:r>
          </a:p>
          <a:p>
            <a:pPr>
              <a:lnSpc>
                <a:spcPct val="107000"/>
              </a:lnSpc>
            </a:pP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78506" y="5891466"/>
            <a:ext cx="7603958" cy="53232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800"/>
              <a:t>sort(v.begin(), v.end(), comp</a:t>
            </a:r>
            <a:r>
              <a:rPr lang="en-US" sz="2800"/>
              <a:t>);</a:t>
            </a:r>
            <a:r>
              <a:rPr lang="en-US" sz="2800"/>
              <a:t> </a:t>
            </a:r>
            <a:endParaRPr lang="en-US" sz="2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1413" y="5258140"/>
            <a:ext cx="6905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Now a vector of strings can be sorted as follows</a:t>
            </a:r>
            <a:r>
              <a:rPr lang="en-US" sz="2400"/>
              <a:t>: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0559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 in C++ Standard </a:t>
            </a:r>
            <a:r>
              <a:rPr lang="en-US"/>
              <a:t>Template </a:t>
            </a:r>
            <a:r>
              <a:rPr lang="en-US" smtClean="0"/>
              <a:t>Library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There is a builtin function in C++ STL by the name of </a:t>
            </a:r>
            <a:r>
              <a:rPr lang="en-US"/>
              <a:t>sort</a:t>
            </a:r>
            <a:r>
              <a:rPr lang="en-US" smtClean="0"/>
              <a:t>().</a:t>
            </a:r>
          </a:p>
          <a:p>
            <a:r>
              <a:rPr lang="en-US"/>
              <a:t>Internally this function is implemented as Quick-sort</a:t>
            </a:r>
            <a:r>
              <a:rPr lang="en-US"/>
              <a:t>. </a:t>
            </a:r>
            <a:endParaRPr lang="en-US" smtClean="0"/>
          </a:p>
          <a:p>
            <a:r>
              <a:rPr lang="en-US" smtClean="0"/>
              <a:t>The </a:t>
            </a:r>
            <a:r>
              <a:rPr lang="en-US"/>
              <a:t>complexity of it is </a:t>
            </a:r>
            <a:r>
              <a:rPr lang="en-US"/>
              <a:t>O(N*log(N</a:t>
            </a:r>
            <a:r>
              <a:rPr lang="en-US" smtClean="0"/>
              <a:t>)).</a:t>
            </a:r>
          </a:p>
          <a:p>
            <a:r>
              <a:rPr lang="en-US" smtClean="0"/>
              <a:t>Prototype: 	sort(startaddress</a:t>
            </a:r>
            <a:r>
              <a:rPr lang="en-US"/>
              <a:t>, </a:t>
            </a:r>
            <a:r>
              <a:rPr lang="en-US"/>
              <a:t>endaddress</a:t>
            </a:r>
            <a:r>
              <a:rPr lang="en-US" smtClean="0"/>
              <a:t>)</a:t>
            </a:r>
          </a:p>
          <a:p>
            <a:pPr lvl="1"/>
            <a:r>
              <a:rPr lang="en-US"/>
              <a:t>startaddress: the address of the first element of the array</a:t>
            </a:r>
          </a:p>
          <a:p>
            <a:pPr lvl="1"/>
            <a:r>
              <a:rPr lang="en-US"/>
              <a:t>endaddress: the address of the next contiguous location of the last element of the array.</a:t>
            </a:r>
          </a:p>
          <a:p>
            <a:pPr lvl="1"/>
            <a:r>
              <a:rPr lang="en-US"/>
              <a:t>So actually sort() sorts in the range of [startaddress,endaddress)</a:t>
            </a:r>
          </a:p>
        </p:txBody>
      </p:sp>
    </p:spTree>
    <p:extLst>
      <p:ext uri="{BB962C8B-B14F-4D97-AF65-F5344CB8AC3E}">
        <p14:creationId xmlns:p14="http://schemas.microsoft.com/office/powerpoint/2010/main" val="271443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04429"/>
            <a:ext cx="3887787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#include &lt;iostream&gt; </a:t>
            </a:r>
          </a:p>
          <a:p>
            <a:pPr marL="0" indent="0">
              <a:buNone/>
            </a:pPr>
            <a:r>
              <a:rPr lang="en-US"/>
              <a:t>#include &lt;algorithm&gt; </a:t>
            </a:r>
          </a:p>
          <a:p>
            <a:pPr marL="0" indent="0">
              <a:buNone/>
            </a:pPr>
            <a:r>
              <a:rPr lang="en-US"/>
              <a:t>using namespace std; </a:t>
            </a:r>
          </a:p>
          <a:p>
            <a:pPr marL="0" indent="0">
              <a:buNone/>
            </a:pPr>
            <a:r>
              <a:rPr lang="en-US"/>
              <a:t>void show(int a[]) </a:t>
            </a:r>
          </a:p>
          <a:p>
            <a:pPr marL="0" indent="0">
              <a:buNone/>
            </a:pPr>
            <a:r>
              <a:rPr lang="en-US"/>
              <a:t>{ </a:t>
            </a:r>
          </a:p>
          <a:p>
            <a:pPr marL="0" indent="0">
              <a:buNone/>
            </a:pPr>
            <a:r>
              <a:rPr lang="en-US"/>
              <a:t>    for(int i = 0; i &lt; 10; ++i) </a:t>
            </a:r>
          </a:p>
          <a:p>
            <a:pPr marL="0" indent="0">
              <a:buNone/>
            </a:pPr>
            <a:r>
              <a:rPr lang="en-US"/>
              <a:t>        cout &lt;&lt; a[i] &lt;&lt; " "; </a:t>
            </a:r>
          </a:p>
          <a:p>
            <a:pPr marL="0" indent="0">
              <a:buNone/>
            </a:pPr>
            <a:r>
              <a:rPr lang="en-US"/>
              <a:t>}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54315" y="1357803"/>
            <a:ext cx="6737685" cy="3541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int main() </a:t>
            </a:r>
          </a:p>
          <a:p>
            <a:pPr marL="0" indent="0">
              <a:buNone/>
            </a:pPr>
            <a:r>
              <a:rPr lang="en-US"/>
              <a:t>{ </a:t>
            </a:r>
          </a:p>
          <a:p>
            <a:pPr marL="0" indent="0">
              <a:buNone/>
            </a:pPr>
            <a:r>
              <a:rPr lang="en-US"/>
              <a:t>    int a[10]= {1, 5, 8, 9, 6, 7, 3, 4, 2, 0}; </a:t>
            </a:r>
          </a:p>
          <a:p>
            <a:pPr marL="0" indent="0">
              <a:buNone/>
            </a:pPr>
            <a:r>
              <a:rPr lang="en-US"/>
              <a:t>    cout &lt;&lt; "\n The array before sorting is : "; </a:t>
            </a:r>
          </a:p>
          <a:p>
            <a:pPr marL="0" indent="0">
              <a:buNone/>
            </a:pPr>
            <a:r>
              <a:rPr lang="en-US"/>
              <a:t>    show(a); </a:t>
            </a:r>
          </a:p>
          <a:p>
            <a:pPr marL="0" indent="0">
              <a:buNone/>
            </a:pPr>
            <a:r>
              <a:rPr lang="en-US"/>
              <a:t>    sort(a, a+10); </a:t>
            </a:r>
          </a:p>
          <a:p>
            <a:pPr marL="0" indent="0">
              <a:buNone/>
            </a:pPr>
            <a:r>
              <a:rPr lang="en-US"/>
              <a:t>    cout &lt;&lt; "\n\n The array after sorting is : "; </a:t>
            </a:r>
          </a:p>
          <a:p>
            <a:pPr marL="0" indent="0">
              <a:buNone/>
            </a:pPr>
            <a:r>
              <a:rPr lang="en-US"/>
              <a:t>    show(a); </a:t>
            </a:r>
          </a:p>
          <a:p>
            <a:pPr marL="0" indent="0">
              <a:buNone/>
            </a:pPr>
            <a:r>
              <a:rPr lang="en-US"/>
              <a:t>    return 0; </a:t>
            </a:r>
          </a:p>
          <a:p>
            <a:pPr marL="0" indent="0">
              <a:buNone/>
            </a:pPr>
            <a:r>
              <a:rPr lang="en-US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0999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988" y="2050758"/>
            <a:ext cx="4427621" cy="3541714"/>
          </a:xfrm>
        </p:spPr>
        <p:txBody>
          <a:bodyPr>
            <a:noAutofit/>
          </a:bodyPr>
          <a:lstStyle/>
          <a:p>
            <a:r>
              <a:rPr lang="en-US"/>
              <a:t>sort() takes a third parameter that is used to specify the order in which elements are to be </a:t>
            </a:r>
            <a:r>
              <a:rPr lang="en-US"/>
              <a:t>sorted</a:t>
            </a:r>
            <a:r>
              <a:rPr lang="en-US" smtClean="0"/>
              <a:t>.</a:t>
            </a:r>
          </a:p>
          <a:p>
            <a:r>
              <a:rPr lang="en-US" smtClean="0"/>
              <a:t>We </a:t>
            </a:r>
            <a:r>
              <a:rPr lang="en-US"/>
              <a:t>can pass “greater()” function to sort in descending order</a:t>
            </a:r>
            <a:r>
              <a:rPr lang="en-US"/>
              <a:t>. </a:t>
            </a:r>
            <a:endParaRPr lang="en-US" smtClean="0"/>
          </a:p>
          <a:p>
            <a:r>
              <a:rPr lang="en-US" smtClean="0"/>
              <a:t>This </a:t>
            </a:r>
            <a:r>
              <a:rPr lang="en-US"/>
              <a:t>function does a comparison in a way that puts greater element before.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54315" y="916678"/>
            <a:ext cx="6737685" cy="5809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mtClean="0"/>
              <a:t>#</a:t>
            </a:r>
            <a:r>
              <a:rPr lang="en-US"/>
              <a:t>include &lt;bits/stdc++.h&gt;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using namespace std;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int main()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int arr[] = {1, 5, 8, 9, 6, 7, 3, 4, 2, 0};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int n = sizeof(arr)/sizeof(arr[0]);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sort(arr, arr+n, greater&lt;int&gt;());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cout &lt;&lt; "Array after sorting : \n";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for (int i = 0; i &lt; n; ++i)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cout &lt;&lt; arr[i] &lt;&lt; " ";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return 0;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03721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 vector in </a:t>
            </a:r>
            <a:r>
              <a:rPr lang="en-US"/>
              <a:t>C</a:t>
            </a:r>
            <a:r>
              <a:rPr lang="en-US" smtClean="0"/>
              <a:t>++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855" y="1623845"/>
            <a:ext cx="9905999" cy="354171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// C++ program to sort a vector in </a:t>
            </a:r>
            <a:r>
              <a:rPr lang="en-US"/>
              <a:t>non-decreasing </a:t>
            </a:r>
            <a:r>
              <a:rPr lang="en-US" smtClean="0"/>
              <a:t>order</a:t>
            </a:r>
            <a:r>
              <a:rPr lang="en-US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#include &lt;bits/stdc++.h&gt;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using namespace std</a:t>
            </a:r>
            <a:r>
              <a:rPr lang="en-US"/>
              <a:t>; </a:t>
            </a: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int main()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vector&lt;int&gt; v{ 1, 5, 8, 9, 6, 7, 3, 4, 2, 0 </a:t>
            </a:r>
            <a:r>
              <a:rPr lang="en-US"/>
              <a:t>}; </a:t>
            </a:r>
            <a:r>
              <a:rPr lang="en-US" smtClean="0"/>
              <a:t>  </a:t>
            </a: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sort(v.begin(), v.end</a:t>
            </a:r>
            <a:r>
              <a:rPr lang="en-US"/>
              <a:t>()); </a:t>
            </a:r>
            <a:r>
              <a:rPr lang="en-US" smtClean="0"/>
              <a:t>  </a:t>
            </a: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cout &lt;&lt; "Sorted \n";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for (auto x : v)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cout &lt;&lt; x &lt;&lt; " </a:t>
            </a:r>
            <a:r>
              <a:rPr lang="en-US"/>
              <a:t>"; </a:t>
            </a: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return 0;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51321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 vector in </a:t>
            </a:r>
            <a:r>
              <a:rPr lang="en-US"/>
              <a:t>C</a:t>
            </a:r>
            <a:r>
              <a:rPr lang="en-US" smtClean="0"/>
              <a:t>++ - </a:t>
            </a:r>
            <a:r>
              <a:rPr lang="en-US" sz="3200" b="1" smtClean="0"/>
              <a:t>Descending </a:t>
            </a:r>
            <a:r>
              <a:rPr lang="en-US" sz="3200" b="1"/>
              <a:t>order</a:t>
            </a:r>
            <a:endParaRPr lang="en-US" sz="32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855" y="1623845"/>
            <a:ext cx="9905999" cy="354171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// C++ program to sort a vector in </a:t>
            </a:r>
            <a:r>
              <a:rPr lang="en-US"/>
              <a:t>non-decreasing </a:t>
            </a:r>
            <a:r>
              <a:rPr lang="en-US" smtClean="0"/>
              <a:t>order</a:t>
            </a:r>
            <a:r>
              <a:rPr lang="en-US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#include &lt;bits/stdc++.h&gt;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using namespace std</a:t>
            </a:r>
            <a:r>
              <a:rPr lang="en-US"/>
              <a:t>; </a:t>
            </a: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int main()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vector&lt;int&gt; v{ 1, 5, 8, 9, 6, 7, 3, 4, 2, 0 </a:t>
            </a:r>
            <a:r>
              <a:rPr lang="en-US"/>
              <a:t>}; </a:t>
            </a:r>
            <a:r>
              <a:rPr lang="en-US" smtClean="0"/>
              <a:t>  </a:t>
            </a: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</a:t>
            </a:r>
            <a:r>
              <a:rPr lang="en-US" sz="2800" b="1" u="sng"/>
              <a:t> </a:t>
            </a:r>
            <a:r>
              <a:rPr lang="en-US" sz="2800" b="1" u="sng"/>
              <a:t>sort(v.begin(), v.end(), greater&lt;int&gt;()); </a:t>
            </a:r>
            <a:r>
              <a:rPr lang="en-US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cout &lt;&lt; "Sorted \n";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for (auto x : v)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    cout &lt;&lt; x &lt;&lt; " </a:t>
            </a:r>
            <a:r>
              <a:rPr lang="en-US"/>
              <a:t>"; </a:t>
            </a: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   return 0;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1741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Sort a string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following code sorts the string s</a:t>
            </a:r>
            <a:r>
              <a:rPr lang="en-US"/>
              <a:t>:</a:t>
            </a:r>
            <a:r>
              <a:rPr lang="en-US"/>
              <a:t> </a:t>
            </a:r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en-US"/>
              <a:t>Sorting a string means that the characters of the string are sorted</a:t>
            </a:r>
            <a:r>
              <a:rPr lang="en-US"/>
              <a:t>. </a:t>
            </a:r>
            <a:endParaRPr lang="en-US" smtClean="0"/>
          </a:p>
          <a:p>
            <a:r>
              <a:rPr lang="en-US" smtClean="0"/>
              <a:t>For example, the </a:t>
            </a:r>
            <a:r>
              <a:rPr lang="en-US"/>
              <a:t>string ”monkey” becomes ”ekmnoy”.</a:t>
            </a:r>
            <a:r>
              <a:rPr lang="en-US"/>
              <a:t>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62989" y="2773650"/>
            <a:ext cx="6096000" cy="101438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marR="2343150">
              <a:lnSpc>
                <a:spcPct val="107000"/>
              </a:lnSpc>
              <a:spcAft>
                <a:spcPts val="800"/>
              </a:spcAft>
            </a:pP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 s = "monkey";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 (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s.begin(), s.end());</a:t>
            </a:r>
            <a:endParaRPr lang="en-US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79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Comparison </a:t>
            </a:r>
            <a:r>
              <a:rPr lang="en-US" b="1"/>
              <a:t>operators</a:t>
            </a:r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function sort requires that a </a:t>
            </a:r>
            <a:r>
              <a:rPr lang="en-US" b="1"/>
              <a:t>comparison</a:t>
            </a:r>
            <a:r>
              <a:rPr lang="en-US"/>
              <a:t> </a:t>
            </a:r>
            <a:r>
              <a:rPr lang="en-US" b="1"/>
              <a:t>operator</a:t>
            </a:r>
            <a:r>
              <a:rPr lang="en-US"/>
              <a:t> is defined for the data type of the elements to </a:t>
            </a:r>
            <a:r>
              <a:rPr lang="en-US"/>
              <a:t>be </a:t>
            </a:r>
            <a:r>
              <a:rPr lang="en-US" smtClean="0"/>
              <a:t>sorted</a:t>
            </a:r>
          </a:p>
          <a:p>
            <a:r>
              <a:rPr lang="en-US"/>
              <a:t>Most C++ data types have a built-in </a:t>
            </a:r>
            <a:r>
              <a:rPr lang="en-US"/>
              <a:t>comparison </a:t>
            </a:r>
            <a:r>
              <a:rPr lang="en-US" smtClean="0"/>
              <a:t>operator: </a:t>
            </a:r>
            <a:r>
              <a:rPr lang="en-US"/>
              <a:t>numbers </a:t>
            </a:r>
            <a:r>
              <a:rPr lang="en-US"/>
              <a:t>are </a:t>
            </a:r>
            <a:r>
              <a:rPr lang="en-US" smtClean="0"/>
              <a:t>sorted according </a:t>
            </a:r>
            <a:r>
              <a:rPr lang="en-US"/>
              <a:t>to their values and strings are sorted in alphabetical order</a:t>
            </a:r>
            <a:r>
              <a:rPr lang="en-US"/>
              <a:t>.</a:t>
            </a:r>
            <a:r>
              <a:rPr lang="en-US"/>
              <a:t> </a:t>
            </a:r>
            <a:endParaRPr lang="en-US" smtClean="0"/>
          </a:p>
          <a:p>
            <a:r>
              <a:rPr lang="en-US"/>
              <a:t>Pairs (pair) are sorted primarily according to their first elements (first). However, if the first elements of two pairs are equal, they are sorted according to their second elements (</a:t>
            </a:r>
            <a:r>
              <a:rPr lang="en-US"/>
              <a:t>second</a:t>
            </a:r>
            <a:r>
              <a:rPr lang="en-US" smtClean="0"/>
              <a:t>)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7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Comparison operators</a:t>
            </a:r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/>
              <a:t>vector&lt;pair&lt;int,int&gt;&gt; v;</a:t>
            </a:r>
          </a:p>
          <a:p>
            <a:pPr marL="0" indent="0">
              <a:buNone/>
            </a:pPr>
            <a:r>
              <a:rPr lang="en-US" sz="2800"/>
              <a:t>v.push_back({1,5});</a:t>
            </a:r>
          </a:p>
          <a:p>
            <a:pPr marL="0" indent="0">
              <a:buNone/>
            </a:pPr>
            <a:r>
              <a:rPr lang="en-US" sz="2800"/>
              <a:t>v.push_back({2,3});</a:t>
            </a:r>
          </a:p>
          <a:p>
            <a:pPr marL="0" indent="0">
              <a:buNone/>
            </a:pPr>
            <a:r>
              <a:rPr lang="en-US" sz="2800"/>
              <a:t>v.push_back({1,2});</a:t>
            </a:r>
          </a:p>
          <a:p>
            <a:pPr marL="0" indent="0">
              <a:buNone/>
            </a:pPr>
            <a:r>
              <a:rPr lang="en-US" sz="2800"/>
              <a:t>sort(v.begin(), v.end());</a:t>
            </a:r>
          </a:p>
        </p:txBody>
      </p:sp>
      <p:sp>
        <p:nvSpPr>
          <p:cNvPr id="4" name="Rectangle 3"/>
          <p:cNvSpPr/>
          <p:nvPr/>
        </p:nvSpPr>
        <p:spPr>
          <a:xfrm>
            <a:off x="2723860" y="5606535"/>
            <a:ext cx="8156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/>
              <a:t>After this, the order of the pairs is (1,2), (1,5) and (2,3).</a:t>
            </a:r>
          </a:p>
        </p:txBody>
      </p:sp>
    </p:spTree>
    <p:extLst>
      <p:ext uri="{BB962C8B-B14F-4D97-AF65-F5344CB8AC3E}">
        <p14:creationId xmlns:p14="http://schemas.microsoft.com/office/powerpoint/2010/main" val="118563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52</TotalTime>
  <Words>857</Words>
  <Application>Microsoft Office PowerPoint</Application>
  <PresentationFormat>Widescreen</PresentationFormat>
  <Paragraphs>121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Tw Cen MT</vt:lpstr>
      <vt:lpstr>Circuit</vt:lpstr>
      <vt:lpstr>Sorting in c++</vt:lpstr>
      <vt:lpstr>Sort in C++ Standard Template Library</vt:lpstr>
      <vt:lpstr>Example 1</vt:lpstr>
      <vt:lpstr>Example 2</vt:lpstr>
      <vt:lpstr>Sorting a vector in C++</vt:lpstr>
      <vt:lpstr>Sorting a vector in C++ - Descending order</vt:lpstr>
      <vt:lpstr>Sort a string</vt:lpstr>
      <vt:lpstr>Comparison operators </vt:lpstr>
      <vt:lpstr>Comparison operators </vt:lpstr>
      <vt:lpstr>User-defined structs </vt:lpstr>
      <vt:lpstr>User-defined structs: Example</vt:lpstr>
      <vt:lpstr>Comparison functions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in c++</dc:title>
  <dc:creator>Windows User</dc:creator>
  <cp:lastModifiedBy>Windows User</cp:lastModifiedBy>
  <cp:revision>11</cp:revision>
  <dcterms:created xsi:type="dcterms:W3CDTF">2019-09-09T07:39:29Z</dcterms:created>
  <dcterms:modified xsi:type="dcterms:W3CDTF">2019-09-09T08:32:01Z</dcterms:modified>
</cp:coreProperties>
</file>