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7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E77469-1D8C-4947-AE40-D01F18C738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://latex2png.com/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://latex2png.com/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hyperlink" Target="http://latex2png.com/" TargetMode="External"/><Relationship Id="rId2" Type="http://schemas.openxmlformats.org/officeDocument/2006/relationships/slide" Target="../slides/slide7.xml"/><Relationship Id="rId3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://latex2png.com/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http://latex2png.com/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g=(V,E),E\subseteq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 = 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|V\times V|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1480" cy="37717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http://latex2png.com/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g=(V,E),E\subseteq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 = 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|V\times V|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1480" cy="377172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http://latex2png.com/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g=(V,E),E\subseteq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 = 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|V\times V|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1480" cy="377172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http://latex2png.com/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g=(V,E),E\subseteq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g=(V,E),E =  V\times V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|V\times V|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ldImg"/>
          </p:nvPr>
        </p:nvSpPr>
        <p:spPr>
          <a:xfrm>
            <a:off x="1295640" y="754200"/>
            <a:ext cx="5181480" cy="37717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DFS.html" TargetMode="External"/><Relationship Id="rId2" Type="http://schemas.openxmlformats.org/officeDocument/2006/relationships/hyperlink" Target="https://visualgo.net/en/graphds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DFS.html" TargetMode="External"/><Relationship Id="rId2" Type="http://schemas.openxmlformats.org/officeDocument/2006/relationships/hyperlink" Target="https://visualgo.net/en/graphds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DFS.html" TargetMode="External"/><Relationship Id="rId2" Type="http://schemas.openxmlformats.org/officeDocument/2006/relationships/hyperlink" Target="https://visualgo.net/en/graphds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cs.usfca.edu/~galles/visualization/DFS.html" TargetMode="External"/><Relationship Id="rId2" Type="http://schemas.openxmlformats.org/officeDocument/2006/relationships/hyperlink" Target="https://visualgo.net/en/graphds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Google Shape;65;p15" descr=""/>
          <p:cNvPicPr/>
          <p:nvPr/>
        </p:nvPicPr>
        <p:blipFill>
          <a:blip r:embed="rId1"/>
          <a:stretch/>
        </p:blipFill>
        <p:spPr>
          <a:xfrm>
            <a:off x="1962000" y="978120"/>
            <a:ext cx="5442480" cy="43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Google Shape;71;p16" descr=""/>
          <p:cNvPicPr/>
          <p:nvPr/>
        </p:nvPicPr>
        <p:blipFill>
          <a:blip r:embed="rId1"/>
          <a:stretch/>
        </p:blipFill>
        <p:spPr>
          <a:xfrm>
            <a:off x="2194560" y="965160"/>
            <a:ext cx="5303160" cy="424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97680" y="1371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4389120" y="1920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4754880" y="1645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4023360" y="21031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4389120" y="21945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41148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32004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9"/>
          <p:cNvSpPr/>
          <p:nvPr/>
        </p:nvSpPr>
        <p:spPr>
          <a:xfrm>
            <a:off x="3108960" y="32004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274320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1"/>
          <p:cNvSpPr/>
          <p:nvPr/>
        </p:nvSpPr>
        <p:spPr>
          <a:xfrm>
            <a:off x="338328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3108960" y="3657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3"/>
          <p:cNvSpPr/>
          <p:nvPr/>
        </p:nvSpPr>
        <p:spPr>
          <a:xfrm>
            <a:off x="38404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4"/>
          <p:cNvSpPr/>
          <p:nvPr/>
        </p:nvSpPr>
        <p:spPr>
          <a:xfrm>
            <a:off x="420624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5"/>
          <p:cNvSpPr/>
          <p:nvPr/>
        </p:nvSpPr>
        <p:spPr>
          <a:xfrm>
            <a:off x="4480560" y="24688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6"/>
          <p:cNvSpPr/>
          <p:nvPr/>
        </p:nvSpPr>
        <p:spPr>
          <a:xfrm>
            <a:off x="457200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7"/>
          <p:cNvSpPr/>
          <p:nvPr/>
        </p:nvSpPr>
        <p:spPr>
          <a:xfrm>
            <a:off x="493776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8"/>
          <p:cNvSpPr/>
          <p:nvPr/>
        </p:nvSpPr>
        <p:spPr>
          <a:xfrm>
            <a:off x="548640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9"/>
          <p:cNvSpPr/>
          <p:nvPr/>
        </p:nvSpPr>
        <p:spPr>
          <a:xfrm>
            <a:off x="530352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0"/>
          <p:cNvSpPr/>
          <p:nvPr/>
        </p:nvSpPr>
        <p:spPr>
          <a:xfrm>
            <a:off x="484632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1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2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3"/>
          <p:cNvSpPr/>
          <p:nvPr/>
        </p:nvSpPr>
        <p:spPr>
          <a:xfrm>
            <a:off x="4663440" y="34747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4"/>
          <p:cNvSpPr/>
          <p:nvPr/>
        </p:nvSpPr>
        <p:spPr>
          <a:xfrm>
            <a:off x="5029200" y="33832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5"/>
          <p:cNvSpPr/>
          <p:nvPr/>
        </p:nvSpPr>
        <p:spPr>
          <a:xfrm>
            <a:off x="4663440" y="3931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6"/>
          <p:cNvSpPr/>
          <p:nvPr/>
        </p:nvSpPr>
        <p:spPr>
          <a:xfrm>
            <a:off x="5029200" y="38404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7"/>
          <p:cNvSpPr/>
          <p:nvPr/>
        </p:nvSpPr>
        <p:spPr>
          <a:xfrm>
            <a:off x="4846320" y="4206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8"/>
          <p:cNvSpPr/>
          <p:nvPr/>
        </p:nvSpPr>
        <p:spPr>
          <a:xfrm>
            <a:off x="557784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9"/>
          <p:cNvSpPr/>
          <p:nvPr/>
        </p:nvSpPr>
        <p:spPr>
          <a:xfrm>
            <a:off x="6035040" y="30175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0"/>
          <p:cNvSpPr/>
          <p:nvPr/>
        </p:nvSpPr>
        <p:spPr>
          <a:xfrm>
            <a:off x="630936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1"/>
          <p:cNvSpPr/>
          <p:nvPr/>
        </p:nvSpPr>
        <p:spPr>
          <a:xfrm>
            <a:off x="65836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2"/>
          <p:cNvSpPr/>
          <p:nvPr/>
        </p:nvSpPr>
        <p:spPr>
          <a:xfrm>
            <a:off x="658368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3"/>
          <p:cNvSpPr/>
          <p:nvPr/>
        </p:nvSpPr>
        <p:spPr>
          <a:xfrm>
            <a:off x="569520" y="5285880"/>
            <a:ext cx="79592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Google Shape;109;p17" descr=""/>
          <p:cNvPicPr/>
          <p:nvPr/>
        </p:nvPicPr>
        <p:blipFill>
          <a:blip r:embed="rId1"/>
          <a:stretch/>
        </p:blipFill>
        <p:spPr>
          <a:xfrm>
            <a:off x="964080" y="4663440"/>
            <a:ext cx="4247640" cy="790200"/>
          </a:xfrm>
          <a:prstGeom prst="rect">
            <a:avLst/>
          </a:prstGeom>
          <a:ln>
            <a:noFill/>
          </a:ln>
        </p:spPr>
      </p:pic>
      <p:sp>
        <p:nvSpPr>
          <p:cNvPr id="120" name="TextShape 34"/>
          <p:cNvSpPr txBox="1"/>
          <p:nvPr/>
        </p:nvSpPr>
        <p:spPr>
          <a:xfrm>
            <a:off x="5943600" y="914400"/>
            <a:ext cx="2009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Vértices / Vertices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Vertice / Vertex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TextShape 35"/>
          <p:cNvSpPr txBox="1"/>
          <p:nvPr/>
        </p:nvSpPr>
        <p:spPr>
          <a:xfrm>
            <a:off x="2377440" y="3291840"/>
            <a:ext cx="182880" cy="27432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TextShape 36"/>
          <p:cNvSpPr txBox="1"/>
          <p:nvPr/>
        </p:nvSpPr>
        <p:spPr>
          <a:xfrm>
            <a:off x="2377440" y="329184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37"/>
          <p:cNvSpPr txBox="1"/>
          <p:nvPr/>
        </p:nvSpPr>
        <p:spPr>
          <a:xfrm>
            <a:off x="2926080" y="2377440"/>
            <a:ext cx="27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TextShape 38"/>
          <p:cNvSpPr txBox="1"/>
          <p:nvPr/>
        </p:nvSpPr>
        <p:spPr>
          <a:xfrm>
            <a:off x="5303520" y="2286000"/>
            <a:ext cx="365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297680" y="1371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4389120" y="1920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4754880" y="1645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4023360" y="21031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4389120" y="21945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41148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32004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3108960" y="32004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0"/>
          <p:cNvSpPr/>
          <p:nvPr/>
        </p:nvSpPr>
        <p:spPr>
          <a:xfrm>
            <a:off x="274320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338328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3108960" y="3657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3"/>
          <p:cNvSpPr/>
          <p:nvPr/>
        </p:nvSpPr>
        <p:spPr>
          <a:xfrm>
            <a:off x="38404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4"/>
          <p:cNvSpPr/>
          <p:nvPr/>
        </p:nvSpPr>
        <p:spPr>
          <a:xfrm>
            <a:off x="420624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5"/>
          <p:cNvSpPr/>
          <p:nvPr/>
        </p:nvSpPr>
        <p:spPr>
          <a:xfrm>
            <a:off x="4480560" y="24688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6"/>
          <p:cNvSpPr/>
          <p:nvPr/>
        </p:nvSpPr>
        <p:spPr>
          <a:xfrm>
            <a:off x="457200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7"/>
          <p:cNvSpPr/>
          <p:nvPr/>
        </p:nvSpPr>
        <p:spPr>
          <a:xfrm>
            <a:off x="493776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8"/>
          <p:cNvSpPr/>
          <p:nvPr/>
        </p:nvSpPr>
        <p:spPr>
          <a:xfrm>
            <a:off x="548640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9"/>
          <p:cNvSpPr/>
          <p:nvPr/>
        </p:nvSpPr>
        <p:spPr>
          <a:xfrm>
            <a:off x="530352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0"/>
          <p:cNvSpPr/>
          <p:nvPr/>
        </p:nvSpPr>
        <p:spPr>
          <a:xfrm>
            <a:off x="484632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1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2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3"/>
          <p:cNvSpPr/>
          <p:nvPr/>
        </p:nvSpPr>
        <p:spPr>
          <a:xfrm>
            <a:off x="4663440" y="34747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4"/>
          <p:cNvSpPr/>
          <p:nvPr/>
        </p:nvSpPr>
        <p:spPr>
          <a:xfrm>
            <a:off x="5029200" y="33832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5"/>
          <p:cNvSpPr/>
          <p:nvPr/>
        </p:nvSpPr>
        <p:spPr>
          <a:xfrm>
            <a:off x="4663440" y="3931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6"/>
          <p:cNvSpPr/>
          <p:nvPr/>
        </p:nvSpPr>
        <p:spPr>
          <a:xfrm>
            <a:off x="5029200" y="38404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7"/>
          <p:cNvSpPr/>
          <p:nvPr/>
        </p:nvSpPr>
        <p:spPr>
          <a:xfrm>
            <a:off x="4846320" y="4206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8"/>
          <p:cNvSpPr/>
          <p:nvPr/>
        </p:nvSpPr>
        <p:spPr>
          <a:xfrm>
            <a:off x="557784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9"/>
          <p:cNvSpPr/>
          <p:nvPr/>
        </p:nvSpPr>
        <p:spPr>
          <a:xfrm>
            <a:off x="6035040" y="30175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0"/>
          <p:cNvSpPr/>
          <p:nvPr/>
        </p:nvSpPr>
        <p:spPr>
          <a:xfrm>
            <a:off x="630936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1"/>
          <p:cNvSpPr/>
          <p:nvPr/>
        </p:nvSpPr>
        <p:spPr>
          <a:xfrm>
            <a:off x="65836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2"/>
          <p:cNvSpPr/>
          <p:nvPr/>
        </p:nvSpPr>
        <p:spPr>
          <a:xfrm>
            <a:off x="658368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3"/>
          <p:cNvSpPr/>
          <p:nvPr/>
        </p:nvSpPr>
        <p:spPr>
          <a:xfrm flipH="1">
            <a:off x="4114080" y="1554480"/>
            <a:ext cx="2739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4"/>
          <p:cNvSpPr/>
          <p:nvPr/>
        </p:nvSpPr>
        <p:spPr>
          <a:xfrm>
            <a:off x="4480560" y="155448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5"/>
          <p:cNvSpPr/>
          <p:nvPr/>
        </p:nvSpPr>
        <p:spPr>
          <a:xfrm flipH="1">
            <a:off x="4571280" y="1737360"/>
            <a:ext cx="18252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6"/>
          <p:cNvSpPr/>
          <p:nvPr/>
        </p:nvSpPr>
        <p:spPr>
          <a:xfrm flipH="1">
            <a:off x="4114080" y="2011680"/>
            <a:ext cx="182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7"/>
          <p:cNvSpPr/>
          <p:nvPr/>
        </p:nvSpPr>
        <p:spPr>
          <a:xfrm>
            <a:off x="4480560" y="2103120"/>
            <a:ext cx="3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8"/>
          <p:cNvSpPr/>
          <p:nvPr/>
        </p:nvSpPr>
        <p:spPr>
          <a:xfrm>
            <a:off x="4114800" y="21945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9"/>
          <p:cNvSpPr/>
          <p:nvPr/>
        </p:nvSpPr>
        <p:spPr>
          <a:xfrm>
            <a:off x="4114800" y="2286000"/>
            <a:ext cx="4568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0"/>
          <p:cNvSpPr/>
          <p:nvPr/>
        </p:nvSpPr>
        <p:spPr>
          <a:xfrm flipH="1">
            <a:off x="4205520" y="2377440"/>
            <a:ext cx="1825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1"/>
          <p:cNvSpPr/>
          <p:nvPr/>
        </p:nvSpPr>
        <p:spPr>
          <a:xfrm>
            <a:off x="4114800" y="2286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2"/>
          <p:cNvSpPr/>
          <p:nvPr/>
        </p:nvSpPr>
        <p:spPr>
          <a:xfrm flipH="1" rot="10800000">
            <a:off x="4297320" y="265212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3"/>
          <p:cNvSpPr/>
          <p:nvPr/>
        </p:nvSpPr>
        <p:spPr>
          <a:xfrm>
            <a:off x="4663440" y="265176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4"/>
          <p:cNvSpPr/>
          <p:nvPr/>
        </p:nvSpPr>
        <p:spPr>
          <a:xfrm>
            <a:off x="5120640" y="2651760"/>
            <a:ext cx="36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5"/>
          <p:cNvSpPr/>
          <p:nvPr/>
        </p:nvSpPr>
        <p:spPr>
          <a:xfrm flipH="1">
            <a:off x="4022640" y="2743200"/>
            <a:ext cx="9108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6"/>
          <p:cNvSpPr/>
          <p:nvPr/>
        </p:nvSpPr>
        <p:spPr>
          <a:xfrm flipH="1">
            <a:off x="3565440" y="31089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7"/>
          <p:cNvSpPr/>
          <p:nvPr/>
        </p:nvSpPr>
        <p:spPr>
          <a:xfrm rot="10800000">
            <a:off x="3292200" y="2743560"/>
            <a:ext cx="91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8"/>
          <p:cNvSpPr/>
          <p:nvPr/>
        </p:nvSpPr>
        <p:spPr>
          <a:xfrm flipH="1" rot="10800000">
            <a:off x="2834280" y="2835000"/>
            <a:ext cx="3654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9"/>
          <p:cNvSpPr/>
          <p:nvPr/>
        </p:nvSpPr>
        <p:spPr>
          <a:xfrm rot="10800000">
            <a:off x="3200040" y="2835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0"/>
          <p:cNvSpPr/>
          <p:nvPr/>
        </p:nvSpPr>
        <p:spPr>
          <a:xfrm rot="10800000">
            <a:off x="3200040" y="33836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1"/>
          <p:cNvSpPr/>
          <p:nvPr/>
        </p:nvSpPr>
        <p:spPr>
          <a:xfrm>
            <a:off x="3931920" y="3108960"/>
            <a:ext cx="36540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2"/>
          <p:cNvSpPr/>
          <p:nvPr/>
        </p:nvSpPr>
        <p:spPr>
          <a:xfrm rot="10800000">
            <a:off x="4206600" y="2835000"/>
            <a:ext cx="910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3"/>
          <p:cNvSpPr/>
          <p:nvPr/>
        </p:nvSpPr>
        <p:spPr>
          <a:xfrm rot="10800000">
            <a:off x="3292200" y="3291480"/>
            <a:ext cx="9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4"/>
          <p:cNvSpPr/>
          <p:nvPr/>
        </p:nvSpPr>
        <p:spPr>
          <a:xfrm flipH="1">
            <a:off x="2925360" y="3291840"/>
            <a:ext cx="18252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5"/>
          <p:cNvSpPr/>
          <p:nvPr/>
        </p:nvSpPr>
        <p:spPr>
          <a:xfrm>
            <a:off x="309600" y="5063040"/>
            <a:ext cx="8145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Simulators: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https://www.cs.usfca.edu/~galles/visualization/DFS.html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https://visualgo.net/en/graphds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0" name="Google Shape;169;p18" descr=""/>
          <p:cNvPicPr/>
          <p:nvPr/>
        </p:nvPicPr>
        <p:blipFill>
          <a:blip r:embed="rId3"/>
          <a:stretch/>
        </p:blipFill>
        <p:spPr>
          <a:xfrm>
            <a:off x="717120" y="672480"/>
            <a:ext cx="7800480" cy="79020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170;p18" descr=""/>
          <p:cNvPicPr/>
          <p:nvPr/>
        </p:nvPicPr>
        <p:blipFill>
          <a:blip r:embed="rId4"/>
          <a:stretch/>
        </p:blipFill>
        <p:spPr>
          <a:xfrm>
            <a:off x="276120" y="4206240"/>
            <a:ext cx="4285800" cy="790200"/>
          </a:xfrm>
          <a:prstGeom prst="rect">
            <a:avLst/>
          </a:prstGeom>
          <a:ln>
            <a:noFill/>
          </a:ln>
        </p:spPr>
      </p:pic>
      <p:sp>
        <p:nvSpPr>
          <p:cNvPr id="182" name="CustomShape 56"/>
          <p:cNvSpPr/>
          <p:nvPr/>
        </p:nvSpPr>
        <p:spPr>
          <a:xfrm>
            <a:off x="251280" y="1773360"/>
            <a:ext cx="1942920" cy="17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 (1,1), (1,2), (1,3),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(2,1), (2,2),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(3,2), (3,3)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297680" y="1371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4389120" y="1920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4754880" y="1645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4023360" y="21031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4389120" y="21945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41148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32004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9"/>
          <p:cNvSpPr/>
          <p:nvPr/>
        </p:nvSpPr>
        <p:spPr>
          <a:xfrm>
            <a:off x="3108960" y="32004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274320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>
            <a:off x="338328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3108960" y="3657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3"/>
          <p:cNvSpPr/>
          <p:nvPr/>
        </p:nvSpPr>
        <p:spPr>
          <a:xfrm>
            <a:off x="38404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420624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>
            <a:off x="4480560" y="24688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6"/>
          <p:cNvSpPr/>
          <p:nvPr/>
        </p:nvSpPr>
        <p:spPr>
          <a:xfrm>
            <a:off x="457200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7"/>
          <p:cNvSpPr/>
          <p:nvPr/>
        </p:nvSpPr>
        <p:spPr>
          <a:xfrm>
            <a:off x="493776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548640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9"/>
          <p:cNvSpPr/>
          <p:nvPr/>
        </p:nvSpPr>
        <p:spPr>
          <a:xfrm>
            <a:off x="530352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0"/>
          <p:cNvSpPr/>
          <p:nvPr/>
        </p:nvSpPr>
        <p:spPr>
          <a:xfrm>
            <a:off x="484632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1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2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3"/>
          <p:cNvSpPr/>
          <p:nvPr/>
        </p:nvSpPr>
        <p:spPr>
          <a:xfrm>
            <a:off x="4663440" y="34747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4"/>
          <p:cNvSpPr/>
          <p:nvPr/>
        </p:nvSpPr>
        <p:spPr>
          <a:xfrm>
            <a:off x="5029200" y="33832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5"/>
          <p:cNvSpPr/>
          <p:nvPr/>
        </p:nvSpPr>
        <p:spPr>
          <a:xfrm>
            <a:off x="4663440" y="3931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6"/>
          <p:cNvSpPr/>
          <p:nvPr/>
        </p:nvSpPr>
        <p:spPr>
          <a:xfrm>
            <a:off x="5029200" y="38404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7"/>
          <p:cNvSpPr/>
          <p:nvPr/>
        </p:nvSpPr>
        <p:spPr>
          <a:xfrm>
            <a:off x="4846320" y="4206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8"/>
          <p:cNvSpPr/>
          <p:nvPr/>
        </p:nvSpPr>
        <p:spPr>
          <a:xfrm>
            <a:off x="557784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9"/>
          <p:cNvSpPr/>
          <p:nvPr/>
        </p:nvSpPr>
        <p:spPr>
          <a:xfrm>
            <a:off x="6035040" y="30175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0"/>
          <p:cNvSpPr/>
          <p:nvPr/>
        </p:nvSpPr>
        <p:spPr>
          <a:xfrm>
            <a:off x="630936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1"/>
          <p:cNvSpPr/>
          <p:nvPr/>
        </p:nvSpPr>
        <p:spPr>
          <a:xfrm>
            <a:off x="65836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2"/>
          <p:cNvSpPr/>
          <p:nvPr/>
        </p:nvSpPr>
        <p:spPr>
          <a:xfrm>
            <a:off x="658368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3"/>
          <p:cNvSpPr/>
          <p:nvPr/>
        </p:nvSpPr>
        <p:spPr>
          <a:xfrm flipH="1">
            <a:off x="4114080" y="1554480"/>
            <a:ext cx="2739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4"/>
          <p:cNvSpPr/>
          <p:nvPr/>
        </p:nvSpPr>
        <p:spPr>
          <a:xfrm>
            <a:off x="4480560" y="155448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5"/>
          <p:cNvSpPr/>
          <p:nvPr/>
        </p:nvSpPr>
        <p:spPr>
          <a:xfrm flipH="1">
            <a:off x="4571280" y="1737360"/>
            <a:ext cx="18252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6"/>
          <p:cNvSpPr/>
          <p:nvPr/>
        </p:nvSpPr>
        <p:spPr>
          <a:xfrm flipH="1">
            <a:off x="4114080" y="2011680"/>
            <a:ext cx="182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7"/>
          <p:cNvSpPr/>
          <p:nvPr/>
        </p:nvSpPr>
        <p:spPr>
          <a:xfrm>
            <a:off x="4480560" y="2103120"/>
            <a:ext cx="3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8"/>
          <p:cNvSpPr/>
          <p:nvPr/>
        </p:nvSpPr>
        <p:spPr>
          <a:xfrm>
            <a:off x="4114800" y="21945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9"/>
          <p:cNvSpPr/>
          <p:nvPr/>
        </p:nvSpPr>
        <p:spPr>
          <a:xfrm>
            <a:off x="4114800" y="2286000"/>
            <a:ext cx="4568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0"/>
          <p:cNvSpPr/>
          <p:nvPr/>
        </p:nvSpPr>
        <p:spPr>
          <a:xfrm flipH="1">
            <a:off x="4205520" y="2377440"/>
            <a:ext cx="1825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1"/>
          <p:cNvSpPr/>
          <p:nvPr/>
        </p:nvSpPr>
        <p:spPr>
          <a:xfrm>
            <a:off x="4114800" y="2286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2"/>
          <p:cNvSpPr/>
          <p:nvPr/>
        </p:nvSpPr>
        <p:spPr>
          <a:xfrm flipH="1" rot="10800000">
            <a:off x="4297320" y="265212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3"/>
          <p:cNvSpPr/>
          <p:nvPr/>
        </p:nvSpPr>
        <p:spPr>
          <a:xfrm>
            <a:off x="4663440" y="265176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4"/>
          <p:cNvSpPr/>
          <p:nvPr/>
        </p:nvSpPr>
        <p:spPr>
          <a:xfrm>
            <a:off x="5120640" y="2651760"/>
            <a:ext cx="36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5"/>
          <p:cNvSpPr/>
          <p:nvPr/>
        </p:nvSpPr>
        <p:spPr>
          <a:xfrm flipH="1">
            <a:off x="4022640" y="2743200"/>
            <a:ext cx="9108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6"/>
          <p:cNvSpPr/>
          <p:nvPr/>
        </p:nvSpPr>
        <p:spPr>
          <a:xfrm flipH="1">
            <a:off x="3565440" y="31089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7"/>
          <p:cNvSpPr/>
          <p:nvPr/>
        </p:nvSpPr>
        <p:spPr>
          <a:xfrm rot="10800000">
            <a:off x="3292200" y="2743560"/>
            <a:ext cx="91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8"/>
          <p:cNvSpPr/>
          <p:nvPr/>
        </p:nvSpPr>
        <p:spPr>
          <a:xfrm flipH="1" rot="10800000">
            <a:off x="2834280" y="2835000"/>
            <a:ext cx="3654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9"/>
          <p:cNvSpPr/>
          <p:nvPr/>
        </p:nvSpPr>
        <p:spPr>
          <a:xfrm rot="10800000">
            <a:off x="3200040" y="2835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0"/>
          <p:cNvSpPr/>
          <p:nvPr/>
        </p:nvSpPr>
        <p:spPr>
          <a:xfrm rot="10800000">
            <a:off x="3200040" y="33836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1"/>
          <p:cNvSpPr/>
          <p:nvPr/>
        </p:nvSpPr>
        <p:spPr>
          <a:xfrm>
            <a:off x="3931920" y="3108960"/>
            <a:ext cx="36540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2"/>
          <p:cNvSpPr/>
          <p:nvPr/>
        </p:nvSpPr>
        <p:spPr>
          <a:xfrm rot="10800000">
            <a:off x="4206600" y="2835000"/>
            <a:ext cx="910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3"/>
          <p:cNvSpPr/>
          <p:nvPr/>
        </p:nvSpPr>
        <p:spPr>
          <a:xfrm rot="10800000">
            <a:off x="3292200" y="3291480"/>
            <a:ext cx="9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4"/>
          <p:cNvSpPr/>
          <p:nvPr/>
        </p:nvSpPr>
        <p:spPr>
          <a:xfrm flipH="1">
            <a:off x="2925360" y="3291840"/>
            <a:ext cx="18252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5"/>
          <p:cNvSpPr/>
          <p:nvPr/>
        </p:nvSpPr>
        <p:spPr>
          <a:xfrm>
            <a:off x="309600" y="5063040"/>
            <a:ext cx="8145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Simulators: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https://www.cs.usfca.edu/~galles/visualization/DFS.html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https://visualgo.net/en/graphds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8" name="Google Shape;231;p19" descr=""/>
          <p:cNvPicPr/>
          <p:nvPr/>
        </p:nvPicPr>
        <p:blipFill>
          <a:blip r:embed="rId3"/>
          <a:stretch/>
        </p:blipFill>
        <p:spPr>
          <a:xfrm>
            <a:off x="717120" y="672480"/>
            <a:ext cx="7800480" cy="790200"/>
          </a:xfrm>
          <a:prstGeom prst="rect">
            <a:avLst/>
          </a:prstGeom>
          <a:ln>
            <a:noFill/>
          </a:ln>
        </p:spPr>
      </p:pic>
      <p:pic>
        <p:nvPicPr>
          <p:cNvPr id="239" name="Google Shape;232;p19" descr=""/>
          <p:cNvPicPr/>
          <p:nvPr/>
        </p:nvPicPr>
        <p:blipFill>
          <a:blip r:embed="rId4"/>
          <a:stretch/>
        </p:blipFill>
        <p:spPr>
          <a:xfrm>
            <a:off x="0" y="4419720"/>
            <a:ext cx="9143640" cy="7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97680" y="1371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4389120" y="1920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4754880" y="1645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4023360" y="21031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4389120" y="21945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41148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"/>
          <p:cNvSpPr/>
          <p:nvPr/>
        </p:nvSpPr>
        <p:spPr>
          <a:xfrm>
            <a:off x="32004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9"/>
          <p:cNvSpPr/>
          <p:nvPr/>
        </p:nvSpPr>
        <p:spPr>
          <a:xfrm>
            <a:off x="3108960" y="32004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0"/>
          <p:cNvSpPr/>
          <p:nvPr/>
        </p:nvSpPr>
        <p:spPr>
          <a:xfrm>
            <a:off x="274320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1"/>
          <p:cNvSpPr/>
          <p:nvPr/>
        </p:nvSpPr>
        <p:spPr>
          <a:xfrm>
            <a:off x="338328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2"/>
          <p:cNvSpPr/>
          <p:nvPr/>
        </p:nvSpPr>
        <p:spPr>
          <a:xfrm>
            <a:off x="3108960" y="3657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3"/>
          <p:cNvSpPr/>
          <p:nvPr/>
        </p:nvSpPr>
        <p:spPr>
          <a:xfrm>
            <a:off x="38404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4"/>
          <p:cNvSpPr/>
          <p:nvPr/>
        </p:nvSpPr>
        <p:spPr>
          <a:xfrm>
            <a:off x="420624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>
            <a:off x="4480560" y="24688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6"/>
          <p:cNvSpPr/>
          <p:nvPr/>
        </p:nvSpPr>
        <p:spPr>
          <a:xfrm>
            <a:off x="457200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7"/>
          <p:cNvSpPr/>
          <p:nvPr/>
        </p:nvSpPr>
        <p:spPr>
          <a:xfrm>
            <a:off x="493776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8"/>
          <p:cNvSpPr/>
          <p:nvPr/>
        </p:nvSpPr>
        <p:spPr>
          <a:xfrm>
            <a:off x="548640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9"/>
          <p:cNvSpPr/>
          <p:nvPr/>
        </p:nvSpPr>
        <p:spPr>
          <a:xfrm>
            <a:off x="530352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0"/>
          <p:cNvSpPr/>
          <p:nvPr/>
        </p:nvSpPr>
        <p:spPr>
          <a:xfrm>
            <a:off x="484632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1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3"/>
          <p:cNvSpPr/>
          <p:nvPr/>
        </p:nvSpPr>
        <p:spPr>
          <a:xfrm>
            <a:off x="4663440" y="34747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4"/>
          <p:cNvSpPr/>
          <p:nvPr/>
        </p:nvSpPr>
        <p:spPr>
          <a:xfrm>
            <a:off x="5029200" y="33832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5"/>
          <p:cNvSpPr/>
          <p:nvPr/>
        </p:nvSpPr>
        <p:spPr>
          <a:xfrm>
            <a:off x="4663440" y="3931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6"/>
          <p:cNvSpPr/>
          <p:nvPr/>
        </p:nvSpPr>
        <p:spPr>
          <a:xfrm>
            <a:off x="5029200" y="38404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7"/>
          <p:cNvSpPr/>
          <p:nvPr/>
        </p:nvSpPr>
        <p:spPr>
          <a:xfrm>
            <a:off x="4846320" y="4206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8"/>
          <p:cNvSpPr/>
          <p:nvPr/>
        </p:nvSpPr>
        <p:spPr>
          <a:xfrm>
            <a:off x="557784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9"/>
          <p:cNvSpPr/>
          <p:nvPr/>
        </p:nvSpPr>
        <p:spPr>
          <a:xfrm>
            <a:off x="6035040" y="30175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0"/>
          <p:cNvSpPr/>
          <p:nvPr/>
        </p:nvSpPr>
        <p:spPr>
          <a:xfrm>
            <a:off x="630936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1"/>
          <p:cNvSpPr/>
          <p:nvPr/>
        </p:nvSpPr>
        <p:spPr>
          <a:xfrm>
            <a:off x="65836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2"/>
          <p:cNvSpPr/>
          <p:nvPr/>
        </p:nvSpPr>
        <p:spPr>
          <a:xfrm>
            <a:off x="658368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3"/>
          <p:cNvSpPr/>
          <p:nvPr/>
        </p:nvSpPr>
        <p:spPr>
          <a:xfrm flipH="1">
            <a:off x="4114080" y="1554480"/>
            <a:ext cx="2739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4"/>
          <p:cNvSpPr/>
          <p:nvPr/>
        </p:nvSpPr>
        <p:spPr>
          <a:xfrm>
            <a:off x="4480560" y="155448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5"/>
          <p:cNvSpPr/>
          <p:nvPr/>
        </p:nvSpPr>
        <p:spPr>
          <a:xfrm flipH="1">
            <a:off x="4571280" y="1737360"/>
            <a:ext cx="18252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6"/>
          <p:cNvSpPr/>
          <p:nvPr/>
        </p:nvSpPr>
        <p:spPr>
          <a:xfrm flipH="1">
            <a:off x="4114080" y="2011680"/>
            <a:ext cx="182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7"/>
          <p:cNvSpPr/>
          <p:nvPr/>
        </p:nvSpPr>
        <p:spPr>
          <a:xfrm>
            <a:off x="4480560" y="2103120"/>
            <a:ext cx="3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8"/>
          <p:cNvSpPr/>
          <p:nvPr/>
        </p:nvSpPr>
        <p:spPr>
          <a:xfrm>
            <a:off x="4114800" y="21945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9"/>
          <p:cNvSpPr/>
          <p:nvPr/>
        </p:nvSpPr>
        <p:spPr>
          <a:xfrm>
            <a:off x="4114800" y="2286000"/>
            <a:ext cx="4568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0"/>
          <p:cNvSpPr/>
          <p:nvPr/>
        </p:nvSpPr>
        <p:spPr>
          <a:xfrm flipH="1">
            <a:off x="4205520" y="2377440"/>
            <a:ext cx="1825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1"/>
          <p:cNvSpPr/>
          <p:nvPr/>
        </p:nvSpPr>
        <p:spPr>
          <a:xfrm>
            <a:off x="4114800" y="2286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2"/>
          <p:cNvSpPr/>
          <p:nvPr/>
        </p:nvSpPr>
        <p:spPr>
          <a:xfrm flipH="1" rot="10800000">
            <a:off x="4297320" y="265212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43"/>
          <p:cNvSpPr/>
          <p:nvPr/>
        </p:nvSpPr>
        <p:spPr>
          <a:xfrm>
            <a:off x="4663440" y="265176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4"/>
          <p:cNvSpPr/>
          <p:nvPr/>
        </p:nvSpPr>
        <p:spPr>
          <a:xfrm>
            <a:off x="5120640" y="2651760"/>
            <a:ext cx="36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5"/>
          <p:cNvSpPr/>
          <p:nvPr/>
        </p:nvSpPr>
        <p:spPr>
          <a:xfrm flipH="1">
            <a:off x="4022640" y="2743200"/>
            <a:ext cx="9108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6"/>
          <p:cNvSpPr/>
          <p:nvPr/>
        </p:nvSpPr>
        <p:spPr>
          <a:xfrm flipH="1">
            <a:off x="3565440" y="31089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7"/>
          <p:cNvSpPr/>
          <p:nvPr/>
        </p:nvSpPr>
        <p:spPr>
          <a:xfrm rot="10800000">
            <a:off x="3292200" y="2743560"/>
            <a:ext cx="91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8"/>
          <p:cNvSpPr/>
          <p:nvPr/>
        </p:nvSpPr>
        <p:spPr>
          <a:xfrm flipH="1" rot="10800000">
            <a:off x="2834280" y="2835000"/>
            <a:ext cx="3654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9"/>
          <p:cNvSpPr/>
          <p:nvPr/>
        </p:nvSpPr>
        <p:spPr>
          <a:xfrm rot="10800000">
            <a:off x="3200040" y="2835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50"/>
          <p:cNvSpPr/>
          <p:nvPr/>
        </p:nvSpPr>
        <p:spPr>
          <a:xfrm rot="10800000">
            <a:off x="3200040" y="33836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1"/>
          <p:cNvSpPr/>
          <p:nvPr/>
        </p:nvSpPr>
        <p:spPr>
          <a:xfrm>
            <a:off x="3931920" y="3108960"/>
            <a:ext cx="36540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52"/>
          <p:cNvSpPr/>
          <p:nvPr/>
        </p:nvSpPr>
        <p:spPr>
          <a:xfrm rot="10800000">
            <a:off x="4206600" y="2835000"/>
            <a:ext cx="910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3"/>
          <p:cNvSpPr/>
          <p:nvPr/>
        </p:nvSpPr>
        <p:spPr>
          <a:xfrm rot="10800000">
            <a:off x="3292200" y="3291480"/>
            <a:ext cx="9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4"/>
          <p:cNvSpPr/>
          <p:nvPr/>
        </p:nvSpPr>
        <p:spPr>
          <a:xfrm flipH="1">
            <a:off x="2925360" y="3291840"/>
            <a:ext cx="18252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5"/>
          <p:cNvSpPr/>
          <p:nvPr/>
        </p:nvSpPr>
        <p:spPr>
          <a:xfrm>
            <a:off x="309600" y="5063040"/>
            <a:ext cx="8145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Simulators: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https://www.cs.usfca.edu/~galles/visualization/DFS.html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https://visualgo.net/en/graphds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95" name="Google Shape;292;p20" descr=""/>
          <p:cNvPicPr/>
          <p:nvPr/>
        </p:nvPicPr>
        <p:blipFill>
          <a:blip r:embed="rId3"/>
          <a:stretch/>
        </p:blipFill>
        <p:spPr>
          <a:xfrm>
            <a:off x="717120" y="672480"/>
            <a:ext cx="7800480" cy="790200"/>
          </a:xfrm>
          <a:prstGeom prst="rect">
            <a:avLst/>
          </a:prstGeom>
          <a:ln>
            <a:noFill/>
          </a:ln>
        </p:spPr>
      </p:pic>
      <p:pic>
        <p:nvPicPr>
          <p:cNvPr id="296" name="Google Shape;293;p20" descr=""/>
          <p:cNvPicPr/>
          <p:nvPr/>
        </p:nvPicPr>
        <p:blipFill>
          <a:blip r:embed="rId4"/>
          <a:stretch/>
        </p:blipFill>
        <p:spPr>
          <a:xfrm>
            <a:off x="0" y="4363200"/>
            <a:ext cx="9143640" cy="72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4297680" y="1371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3"/>
          <p:cNvSpPr/>
          <p:nvPr/>
        </p:nvSpPr>
        <p:spPr>
          <a:xfrm>
            <a:off x="4389120" y="1920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4"/>
          <p:cNvSpPr/>
          <p:nvPr/>
        </p:nvSpPr>
        <p:spPr>
          <a:xfrm>
            <a:off x="4754880" y="1645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"/>
          <p:cNvSpPr/>
          <p:nvPr/>
        </p:nvSpPr>
        <p:spPr>
          <a:xfrm>
            <a:off x="4023360" y="21031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6"/>
          <p:cNvSpPr/>
          <p:nvPr/>
        </p:nvSpPr>
        <p:spPr>
          <a:xfrm>
            <a:off x="4389120" y="21945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7"/>
          <p:cNvSpPr/>
          <p:nvPr/>
        </p:nvSpPr>
        <p:spPr>
          <a:xfrm>
            <a:off x="41148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8"/>
          <p:cNvSpPr/>
          <p:nvPr/>
        </p:nvSpPr>
        <p:spPr>
          <a:xfrm>
            <a:off x="3200400" y="26517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9"/>
          <p:cNvSpPr/>
          <p:nvPr/>
        </p:nvSpPr>
        <p:spPr>
          <a:xfrm>
            <a:off x="3108960" y="32004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0"/>
          <p:cNvSpPr/>
          <p:nvPr/>
        </p:nvSpPr>
        <p:spPr>
          <a:xfrm>
            <a:off x="274320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"/>
          <p:cNvSpPr/>
          <p:nvPr/>
        </p:nvSpPr>
        <p:spPr>
          <a:xfrm>
            <a:off x="338328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2"/>
          <p:cNvSpPr/>
          <p:nvPr/>
        </p:nvSpPr>
        <p:spPr>
          <a:xfrm>
            <a:off x="3108960" y="365760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38404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4"/>
          <p:cNvSpPr/>
          <p:nvPr/>
        </p:nvSpPr>
        <p:spPr>
          <a:xfrm>
            <a:off x="420624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5"/>
          <p:cNvSpPr/>
          <p:nvPr/>
        </p:nvSpPr>
        <p:spPr>
          <a:xfrm>
            <a:off x="4480560" y="24688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6"/>
          <p:cNvSpPr/>
          <p:nvPr/>
        </p:nvSpPr>
        <p:spPr>
          <a:xfrm>
            <a:off x="457200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7"/>
          <p:cNvSpPr/>
          <p:nvPr/>
        </p:nvSpPr>
        <p:spPr>
          <a:xfrm>
            <a:off x="493776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8"/>
          <p:cNvSpPr/>
          <p:nvPr/>
        </p:nvSpPr>
        <p:spPr>
          <a:xfrm>
            <a:off x="5486400" y="25603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9"/>
          <p:cNvSpPr/>
          <p:nvPr/>
        </p:nvSpPr>
        <p:spPr>
          <a:xfrm>
            <a:off x="530352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0"/>
          <p:cNvSpPr/>
          <p:nvPr/>
        </p:nvSpPr>
        <p:spPr>
          <a:xfrm>
            <a:off x="484632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1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2"/>
          <p:cNvSpPr/>
          <p:nvPr/>
        </p:nvSpPr>
        <p:spPr>
          <a:xfrm>
            <a:off x="4298040" y="1371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3"/>
          <p:cNvSpPr/>
          <p:nvPr/>
        </p:nvSpPr>
        <p:spPr>
          <a:xfrm>
            <a:off x="4663440" y="34747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4"/>
          <p:cNvSpPr/>
          <p:nvPr/>
        </p:nvSpPr>
        <p:spPr>
          <a:xfrm>
            <a:off x="5029200" y="33832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5"/>
          <p:cNvSpPr/>
          <p:nvPr/>
        </p:nvSpPr>
        <p:spPr>
          <a:xfrm>
            <a:off x="4663440" y="39319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6"/>
          <p:cNvSpPr/>
          <p:nvPr/>
        </p:nvSpPr>
        <p:spPr>
          <a:xfrm>
            <a:off x="5029200" y="38404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7"/>
          <p:cNvSpPr/>
          <p:nvPr/>
        </p:nvSpPr>
        <p:spPr>
          <a:xfrm>
            <a:off x="4846320" y="42062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8"/>
          <p:cNvSpPr/>
          <p:nvPr/>
        </p:nvSpPr>
        <p:spPr>
          <a:xfrm>
            <a:off x="557784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9"/>
          <p:cNvSpPr/>
          <p:nvPr/>
        </p:nvSpPr>
        <p:spPr>
          <a:xfrm>
            <a:off x="6035040" y="301752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0"/>
          <p:cNvSpPr/>
          <p:nvPr/>
        </p:nvSpPr>
        <p:spPr>
          <a:xfrm>
            <a:off x="6309360" y="310896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1"/>
          <p:cNvSpPr/>
          <p:nvPr/>
        </p:nvSpPr>
        <p:spPr>
          <a:xfrm>
            <a:off x="6583680" y="292608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2"/>
          <p:cNvSpPr/>
          <p:nvPr/>
        </p:nvSpPr>
        <p:spPr>
          <a:xfrm>
            <a:off x="6583680" y="3291840"/>
            <a:ext cx="182520" cy="182520"/>
          </a:xfrm>
          <a:prstGeom prst="ellipse">
            <a:avLst/>
          </a:prstGeom>
          <a:solidFill>
            <a:srgbClr val="ce181e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3"/>
          <p:cNvSpPr/>
          <p:nvPr/>
        </p:nvSpPr>
        <p:spPr>
          <a:xfrm flipH="1">
            <a:off x="4114080" y="1554480"/>
            <a:ext cx="27396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4"/>
          <p:cNvSpPr/>
          <p:nvPr/>
        </p:nvSpPr>
        <p:spPr>
          <a:xfrm>
            <a:off x="4480560" y="155448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5"/>
          <p:cNvSpPr/>
          <p:nvPr/>
        </p:nvSpPr>
        <p:spPr>
          <a:xfrm flipH="1">
            <a:off x="4571280" y="1737360"/>
            <a:ext cx="18252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6"/>
          <p:cNvSpPr/>
          <p:nvPr/>
        </p:nvSpPr>
        <p:spPr>
          <a:xfrm flipH="1">
            <a:off x="4114080" y="2011680"/>
            <a:ext cx="18252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7"/>
          <p:cNvSpPr/>
          <p:nvPr/>
        </p:nvSpPr>
        <p:spPr>
          <a:xfrm>
            <a:off x="4480560" y="2103120"/>
            <a:ext cx="3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8"/>
          <p:cNvSpPr/>
          <p:nvPr/>
        </p:nvSpPr>
        <p:spPr>
          <a:xfrm>
            <a:off x="4114800" y="21945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9"/>
          <p:cNvSpPr/>
          <p:nvPr/>
        </p:nvSpPr>
        <p:spPr>
          <a:xfrm>
            <a:off x="4114800" y="2286000"/>
            <a:ext cx="4568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0"/>
          <p:cNvSpPr/>
          <p:nvPr/>
        </p:nvSpPr>
        <p:spPr>
          <a:xfrm flipH="1">
            <a:off x="4205520" y="2377440"/>
            <a:ext cx="18252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1"/>
          <p:cNvSpPr/>
          <p:nvPr/>
        </p:nvSpPr>
        <p:spPr>
          <a:xfrm>
            <a:off x="4114800" y="2286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2"/>
          <p:cNvSpPr/>
          <p:nvPr/>
        </p:nvSpPr>
        <p:spPr>
          <a:xfrm flipH="1" rot="10800000">
            <a:off x="4297320" y="265212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3"/>
          <p:cNvSpPr/>
          <p:nvPr/>
        </p:nvSpPr>
        <p:spPr>
          <a:xfrm>
            <a:off x="4663440" y="2651760"/>
            <a:ext cx="273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4"/>
          <p:cNvSpPr/>
          <p:nvPr/>
        </p:nvSpPr>
        <p:spPr>
          <a:xfrm>
            <a:off x="5120640" y="2651760"/>
            <a:ext cx="36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5"/>
          <p:cNvSpPr/>
          <p:nvPr/>
        </p:nvSpPr>
        <p:spPr>
          <a:xfrm flipH="1">
            <a:off x="4022640" y="2743200"/>
            <a:ext cx="9108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6"/>
          <p:cNvSpPr/>
          <p:nvPr/>
        </p:nvSpPr>
        <p:spPr>
          <a:xfrm flipH="1">
            <a:off x="3565440" y="3108960"/>
            <a:ext cx="27396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47"/>
          <p:cNvSpPr/>
          <p:nvPr/>
        </p:nvSpPr>
        <p:spPr>
          <a:xfrm rot="10800000">
            <a:off x="3292200" y="2743560"/>
            <a:ext cx="9108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8"/>
          <p:cNvSpPr/>
          <p:nvPr/>
        </p:nvSpPr>
        <p:spPr>
          <a:xfrm flipH="1" rot="10800000">
            <a:off x="2834280" y="2835000"/>
            <a:ext cx="3654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9"/>
          <p:cNvSpPr/>
          <p:nvPr/>
        </p:nvSpPr>
        <p:spPr>
          <a:xfrm rot="10800000">
            <a:off x="3200040" y="283500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0"/>
          <p:cNvSpPr/>
          <p:nvPr/>
        </p:nvSpPr>
        <p:spPr>
          <a:xfrm rot="10800000">
            <a:off x="3200040" y="3383640"/>
            <a:ext cx="360" cy="36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1"/>
          <p:cNvSpPr/>
          <p:nvPr/>
        </p:nvSpPr>
        <p:spPr>
          <a:xfrm>
            <a:off x="3931920" y="3108960"/>
            <a:ext cx="36540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52"/>
          <p:cNvSpPr/>
          <p:nvPr/>
        </p:nvSpPr>
        <p:spPr>
          <a:xfrm rot="10800000">
            <a:off x="4206600" y="2835000"/>
            <a:ext cx="9108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53"/>
          <p:cNvSpPr/>
          <p:nvPr/>
        </p:nvSpPr>
        <p:spPr>
          <a:xfrm rot="10800000">
            <a:off x="3292200" y="3291480"/>
            <a:ext cx="9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54"/>
          <p:cNvSpPr/>
          <p:nvPr/>
        </p:nvSpPr>
        <p:spPr>
          <a:xfrm flipH="1">
            <a:off x="2925360" y="3291840"/>
            <a:ext cx="182520" cy="9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3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5"/>
          <p:cNvSpPr/>
          <p:nvPr/>
        </p:nvSpPr>
        <p:spPr>
          <a:xfrm>
            <a:off x="309600" y="5063040"/>
            <a:ext cx="81450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Simulators: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https://www.cs.usfca.edu/~galles/visualization/DFS.html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https://visualgo.net/en/graphds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56"/>
          <p:cNvSpPr/>
          <p:nvPr/>
        </p:nvSpPr>
        <p:spPr>
          <a:xfrm>
            <a:off x="627840" y="847440"/>
            <a:ext cx="734436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Los amigos de facebook en Colombia con matrices ocupa 100 TB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 listas ocupa 500 MB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76120" y="226440"/>
            <a:ext cx="69181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f5597"/>
                </a:solidFill>
                <a:latin typeface="Arial"/>
                <a:ea typeface="Arial"/>
              </a:rPr>
              <a:t>Punto 2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54" name="Google Shape;359;p22" descr=""/>
          <p:cNvPicPr/>
          <p:nvPr/>
        </p:nvPicPr>
        <p:blipFill>
          <a:blip r:embed="rId1"/>
          <a:stretch/>
        </p:blipFill>
        <p:spPr>
          <a:xfrm>
            <a:off x="2286000" y="802080"/>
            <a:ext cx="4700520" cy="459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2020-04-23T11:31:17Z</dcterms:modified>
  <cp:revision>1</cp:revision>
  <dc:subject/>
  <dc:title/>
</cp:coreProperties>
</file>