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7770E3F-27A8-462B-BC7F-72DDFA98AC9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80160" y="1005840"/>
            <a:ext cx="73152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651760" y="365760"/>
            <a:ext cx="82296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743200" y="1645920"/>
            <a:ext cx="82296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572000" y="1005840"/>
            <a:ext cx="1005840" cy="6400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Line 5"/>
          <p:cNvSpPr/>
          <p:nvPr/>
        </p:nvSpPr>
        <p:spPr>
          <a:xfrm flipV="1">
            <a:off x="1920240" y="731520"/>
            <a:ext cx="73152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6"/>
          <p:cNvSpPr/>
          <p:nvPr/>
        </p:nvSpPr>
        <p:spPr>
          <a:xfrm>
            <a:off x="2011680" y="1371600"/>
            <a:ext cx="82296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7"/>
          <p:cNvSpPr/>
          <p:nvPr/>
        </p:nvSpPr>
        <p:spPr>
          <a:xfrm>
            <a:off x="3474720" y="731520"/>
            <a:ext cx="118872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8"/>
          <p:cNvSpPr/>
          <p:nvPr/>
        </p:nvSpPr>
        <p:spPr>
          <a:xfrm flipV="1">
            <a:off x="3566160" y="1463040"/>
            <a:ext cx="109728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9"/>
          <p:cNvSpPr txBox="1"/>
          <p:nvPr/>
        </p:nvSpPr>
        <p:spPr>
          <a:xfrm>
            <a:off x="5943600" y="365760"/>
            <a:ext cx="34747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  <a:ea typeface="Noto Sans CJK SC Regular"/>
              </a:rPr>
              <a:t>Recorridos </a:t>
            </a:r>
            <a:r>
              <a:rPr b="0" lang="en-US" sz="1800" spc="-1" strike="noStrike">
                <a:latin typeface="Arial"/>
              </a:rPr>
              <a:t>(primero) en  profundidad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1, 2, 4, 3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1, 4, 2, 3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1, 4, 3, 2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1, 3, 4, 2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 flipV="1">
            <a:off x="5394960" y="914400"/>
            <a:ext cx="274320" cy="182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>
            <a:off x="5394960" y="1554480"/>
            <a:ext cx="18288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>
            <a:off x="5577840" y="1371600"/>
            <a:ext cx="2743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13"/>
          <p:cNvSpPr txBox="1"/>
          <p:nvPr/>
        </p:nvSpPr>
        <p:spPr>
          <a:xfrm>
            <a:off x="1463040" y="3017520"/>
            <a:ext cx="2011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 → [3, 2]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→ [4]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→ [4]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 → [ 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7315200" y="2247840"/>
            <a:ext cx="20116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 → [2, 3]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 → [4]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 → [4]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 → [ 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Line 15"/>
          <p:cNvSpPr/>
          <p:nvPr/>
        </p:nvSpPr>
        <p:spPr>
          <a:xfrm flipV="1">
            <a:off x="2651760" y="2103120"/>
            <a:ext cx="3291840" cy="1097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 flipH="1" flipV="1">
            <a:off x="6949440" y="1280160"/>
            <a:ext cx="1005840" cy="1005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4114800" y="2011680"/>
            <a:ext cx="548640" cy="457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Line 18"/>
          <p:cNvSpPr/>
          <p:nvPr/>
        </p:nvSpPr>
        <p:spPr>
          <a:xfrm flipH="1" flipV="1">
            <a:off x="2011680" y="1280160"/>
            <a:ext cx="2560320" cy="9144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2020-05-07T09:21:22Z</dcterms:created>
  <dc:creator/>
  <dc:description/>
  <dc:language>en-US</dc:language>
  <cp:lastModifiedBy/>
  <dcterms:modified xsi:type="dcterms:W3CDTF">2020-05-07T10:12:42Z</dcterms:modified>
  <cp:revision>2</cp:revision>
  <dc:subject/>
  <dc:title/>
</cp:coreProperties>
</file>