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097280" y="2011680"/>
            <a:ext cx="2651400" cy="2194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1463040" y="3008880"/>
            <a:ext cx="1919880" cy="273960"/>
          </a:xfrm>
          <a:prstGeom prst="rect">
            <a:avLst/>
          </a:prstGeom>
          <a:solidFill>
            <a:srgbClr val="ffff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F, F, F, V, F, 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Line 3"/>
          <p:cNvSpPr/>
          <p:nvPr/>
        </p:nvSpPr>
        <p:spPr>
          <a:xfrm flipV="1">
            <a:off x="3749040" y="2651760"/>
            <a:ext cx="118872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4937760" y="1737360"/>
            <a:ext cx="3474360" cy="1645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5669280" y="2424240"/>
            <a:ext cx="1919880" cy="273960"/>
          </a:xfrm>
          <a:prstGeom prst="rect">
            <a:avLst/>
          </a:prstGeom>
          <a:solidFill>
            <a:srgbClr val="ffff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F, F, F, F, F, 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Line 6"/>
          <p:cNvSpPr/>
          <p:nvPr/>
        </p:nvSpPr>
        <p:spPr>
          <a:xfrm flipH="1" flipV="1">
            <a:off x="3840480" y="822960"/>
            <a:ext cx="2834640" cy="9144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7"/>
          <p:cNvSpPr/>
          <p:nvPr/>
        </p:nvSpPr>
        <p:spPr>
          <a:xfrm>
            <a:off x="1097280" y="457200"/>
            <a:ext cx="2834280" cy="1554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8"/>
          <p:cNvSpPr/>
          <p:nvPr/>
        </p:nvSpPr>
        <p:spPr>
          <a:xfrm>
            <a:off x="1463400" y="1188720"/>
            <a:ext cx="1919880" cy="273960"/>
          </a:xfrm>
          <a:prstGeom prst="rect">
            <a:avLst/>
          </a:prstGeom>
          <a:solidFill>
            <a:srgbClr val="ffff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F, V, F, F, F, 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1463400" y="2520720"/>
            <a:ext cx="1919880" cy="273960"/>
          </a:xfrm>
          <a:prstGeom prst="rect">
            <a:avLst/>
          </a:prstGeom>
          <a:solidFill>
            <a:srgbClr val="ffff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F, F, F, F, F, 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5650200" y="2003400"/>
            <a:ext cx="1919880" cy="273960"/>
          </a:xfrm>
          <a:prstGeom prst="rect">
            <a:avLst/>
          </a:prstGeom>
          <a:solidFill>
            <a:srgbClr val="ffff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F, F, F, F, F, 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1463040" y="731880"/>
            <a:ext cx="1919880" cy="273960"/>
          </a:xfrm>
          <a:prstGeom prst="rect">
            <a:avLst/>
          </a:prstGeom>
          <a:solidFill>
            <a:srgbClr val="ffff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F, F, F, F, F, 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TextShape 12"/>
          <p:cNvSpPr txBox="1"/>
          <p:nvPr/>
        </p:nvSpPr>
        <p:spPr>
          <a:xfrm>
            <a:off x="1554480" y="3566160"/>
            <a:ext cx="1840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HayCamino(3,0)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TextShape 13"/>
          <p:cNvSpPr txBox="1"/>
          <p:nvPr/>
        </p:nvSpPr>
        <p:spPr>
          <a:xfrm>
            <a:off x="5852160" y="2926080"/>
            <a:ext cx="1840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HayCamino(5,0)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TextShape 14"/>
          <p:cNvSpPr txBox="1"/>
          <p:nvPr/>
        </p:nvSpPr>
        <p:spPr>
          <a:xfrm>
            <a:off x="1634400" y="1482480"/>
            <a:ext cx="1840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HayCamino(1,0)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Application>LibreOffice/6.2.8.2$Linux_X86_64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2020-05-05T10:16:00Z</dcterms:created>
  <dc:creator/>
  <dc:description/>
  <dc:language>en-US</dc:language>
  <cp:lastModifiedBy/>
  <dcterms:modified xsi:type="dcterms:W3CDTF">2020-05-07T10:21:24Z</dcterms:modified>
  <cp:revision>3</cp:revision>
  <dc:subject/>
  <dc:title/>
</cp:coreProperties>
</file>