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0F7DF44-5302-4DF6-AE94-915646BA78C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40080" y="182880"/>
            <a:ext cx="466344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HTML = Lenguaje de marcas de hipertexto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4389120" y="640080"/>
            <a:ext cx="1097280" cy="1005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2651760" y="1828800"/>
            <a:ext cx="1097280" cy="822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Head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6143760" y="1828800"/>
            <a:ext cx="1097280" cy="822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Body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2651760" y="3017520"/>
            <a:ext cx="1005840" cy="731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Title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5303520" y="3108960"/>
            <a:ext cx="91440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H1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6858000" y="3108960"/>
            <a:ext cx="914400" cy="822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8046720" y="3108960"/>
            <a:ext cx="914400" cy="822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Line 9"/>
          <p:cNvSpPr/>
          <p:nvPr/>
        </p:nvSpPr>
        <p:spPr>
          <a:xfrm flipH="1">
            <a:off x="3474720" y="1463040"/>
            <a:ext cx="1097280" cy="5486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Line 10"/>
          <p:cNvSpPr/>
          <p:nvPr/>
        </p:nvSpPr>
        <p:spPr>
          <a:xfrm>
            <a:off x="5303520" y="1463040"/>
            <a:ext cx="1005840" cy="5486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11"/>
          <p:cNvSpPr/>
          <p:nvPr/>
        </p:nvSpPr>
        <p:spPr>
          <a:xfrm>
            <a:off x="3200400" y="2651760"/>
            <a:ext cx="0" cy="3657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12"/>
          <p:cNvSpPr/>
          <p:nvPr/>
        </p:nvSpPr>
        <p:spPr>
          <a:xfrm flipH="1">
            <a:off x="5852160" y="2468880"/>
            <a:ext cx="457200" cy="6400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Line 13"/>
          <p:cNvSpPr/>
          <p:nvPr/>
        </p:nvSpPr>
        <p:spPr>
          <a:xfrm>
            <a:off x="6675120" y="2651760"/>
            <a:ext cx="457200" cy="5486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Line 14"/>
          <p:cNvSpPr/>
          <p:nvPr/>
        </p:nvSpPr>
        <p:spPr>
          <a:xfrm>
            <a:off x="7040880" y="2560320"/>
            <a:ext cx="1188720" cy="6400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5"/>
          <p:cNvSpPr/>
          <p:nvPr/>
        </p:nvSpPr>
        <p:spPr>
          <a:xfrm>
            <a:off x="6492240" y="4206240"/>
            <a:ext cx="64008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tr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CustomShape 16"/>
          <p:cNvSpPr/>
          <p:nvPr/>
        </p:nvSpPr>
        <p:spPr>
          <a:xfrm>
            <a:off x="7464240" y="4205880"/>
            <a:ext cx="64008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tr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CustomShape 17"/>
          <p:cNvSpPr/>
          <p:nvPr/>
        </p:nvSpPr>
        <p:spPr>
          <a:xfrm>
            <a:off x="6035040" y="5029200"/>
            <a:ext cx="457200" cy="457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td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CustomShape 18"/>
          <p:cNvSpPr/>
          <p:nvPr/>
        </p:nvSpPr>
        <p:spPr>
          <a:xfrm>
            <a:off x="6575040" y="5029200"/>
            <a:ext cx="457200" cy="457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td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CustomShape 19"/>
          <p:cNvSpPr/>
          <p:nvPr/>
        </p:nvSpPr>
        <p:spPr>
          <a:xfrm>
            <a:off x="7115040" y="5029200"/>
            <a:ext cx="457200" cy="457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td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Line 20"/>
          <p:cNvSpPr/>
          <p:nvPr/>
        </p:nvSpPr>
        <p:spPr>
          <a:xfrm flipH="1">
            <a:off x="6858000" y="3840480"/>
            <a:ext cx="182880" cy="3657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Line 21"/>
          <p:cNvSpPr/>
          <p:nvPr/>
        </p:nvSpPr>
        <p:spPr>
          <a:xfrm>
            <a:off x="7498080" y="3931920"/>
            <a:ext cx="182880" cy="2739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22"/>
          <p:cNvSpPr/>
          <p:nvPr/>
        </p:nvSpPr>
        <p:spPr>
          <a:xfrm flipH="1">
            <a:off x="6309360" y="4754880"/>
            <a:ext cx="274320" cy="2743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23"/>
          <p:cNvSpPr/>
          <p:nvPr/>
        </p:nvSpPr>
        <p:spPr>
          <a:xfrm>
            <a:off x="6766560" y="4754880"/>
            <a:ext cx="0" cy="2743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24"/>
          <p:cNvSpPr/>
          <p:nvPr/>
        </p:nvSpPr>
        <p:spPr>
          <a:xfrm>
            <a:off x="7040880" y="4663440"/>
            <a:ext cx="27432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25"/>
          <p:cNvSpPr/>
          <p:nvPr/>
        </p:nvSpPr>
        <p:spPr>
          <a:xfrm flipH="1">
            <a:off x="5303520" y="274320"/>
            <a:ext cx="640080" cy="5486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LibreOffice/6.2.8.2$Linux_X86_64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2020-04-23T09:08:51Z</dcterms:created>
  <dc:creator/>
  <dc:description/>
  <dc:language>en-US</dc:language>
  <cp:lastModifiedBy/>
  <dcterms:modified xsi:type="dcterms:W3CDTF">2020-04-23T09:24:19Z</dcterms:modified>
  <cp:revision>2</cp:revision>
  <dc:subject/>
  <dc:title/>
</cp:coreProperties>
</file>