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3D623-E6D5-4171-A48E-397D1078F3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09786" y="2214554"/>
            <a:ext cx="8053414" cy="1785950"/>
          </a:xfrm>
        </p:spPr>
        <p:txBody>
          <a:bodyPr>
            <a:normAutofit/>
          </a:bodyPr>
          <a:lstStyle/>
          <a:p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BE </a:t>
            </a:r>
            <a:r>
              <a:rPr lang="en-US" alt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Semester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Dept. of CSE, CBIT, Hyderabad(20</a:t>
            </a:r>
            <a:r>
              <a:rPr lang="en-US" altLang="en-IN" dirty="0" smtClean="0"/>
              <a:t>20</a:t>
            </a:r>
            <a:r>
              <a:rPr lang="en-IN" dirty="0" smtClean="0"/>
              <a:t>-</a:t>
            </a:r>
            <a:r>
              <a:rPr lang="en-US" altLang="en-IN" dirty="0" smtClean="0"/>
              <a:t>21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that controls computer behavior and operations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PLs, applications, procedures and related document resources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dedicated to managing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file management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disk operating system (or 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enable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to complete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</a:p>
          <a:p>
            <a:pPr lvl="2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Creating documents, Databases , Email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Models </a:t>
            </a:r>
            <a:r>
              <a:rPr lang="en-US" dirty="0"/>
              <a:t>of software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Software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holder donates it to the public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longer copyrighted, moves towards Open Source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</a:t>
            </a:r>
          </a:p>
          <a:p>
            <a:pPr lvl="1"/>
            <a:r>
              <a:rPr lang="nb-N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b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SQLite, Blast, I2P etc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Proprietary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licensed under exhaustive legal rights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person or firm who has rights of using existing or developing new tools to create new software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concrete conditions to avoid any legal issues.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are imposed through a document called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Models of software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(OSS)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collaborative public manner and Source code available , freedom to use for any purpose, redistribute, modify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GIMP,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OpenOffice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Sendmail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Freeware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free of cost, restrictions to use, modify, redistribute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not provided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reader, Skype, Free Studio etc.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Models of software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Shareware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functionality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download it from internet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restrictions and then decide to pay for its full version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shared among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 err="1" smtClean="0"/>
              <a:t>Winzip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Trialware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duration of use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full version to the usage number of days or usage number of times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and getting registered, user gets unrestricted access to usage and updates of that software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source 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development, open source is a philosophy,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that promotes free redistribution and access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design or ideas and implementation details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reuse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any place and for anyone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learn free &amp;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good.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knowledge about how things/technology works.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paid job?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VS. CLOSED 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62525"/>
            <a:ext cx="2381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00600"/>
            <a:ext cx="2305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1537475"/>
          <a:ext cx="8229600" cy="324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12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 SOURCE</a:t>
                      </a:r>
                      <a:endParaRPr lang="en-US" dirty="0"/>
                    </a:p>
                  </a:txBody>
                  <a:tcPr/>
                </a:tc>
              </a:tr>
              <a:tr h="26979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can get open software for free of charge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can modify the software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can install software into any computer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one is responsible to the software 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Examples: Ubuntu,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OpenOffice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GIMP, Python etc. 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Purchased without its source code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must pay to get the proprietary software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must have al license from vendor before install into computer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Full support from vendor if anything happened to the software 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Examples: Windows, Adobe Photoshop, Oracle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508</Words>
  <Application>WPS Presentation</Application>
  <PresentationFormat>Custom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Free and Open Source Software (16CSC 34), BE VII - Semester </vt:lpstr>
      <vt:lpstr>Introduction to software</vt:lpstr>
      <vt:lpstr>Introduction to software</vt:lpstr>
      <vt:lpstr> Models of software  </vt:lpstr>
      <vt:lpstr> Models of software  </vt:lpstr>
      <vt:lpstr> Models of software  </vt:lpstr>
      <vt:lpstr>What is open source ?</vt:lpstr>
      <vt:lpstr>Why should I learn free &amp; opensource software?</vt:lpstr>
      <vt:lpstr>OPEN SOURCE VS. CLOSED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Open Source Software (16CSC 34), BE VII - Semester</dc:title>
  <dc:creator>user</dc:creator>
  <cp:lastModifiedBy>SRIKANTH R</cp:lastModifiedBy>
  <cp:revision>2</cp:revision>
  <dcterms:created xsi:type="dcterms:W3CDTF">2020-08-10T03:21:54Z</dcterms:created>
  <dcterms:modified xsi:type="dcterms:W3CDTF">2020-08-10T05:10:35Z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