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December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December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December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December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79BE-0AA0-4E08-AA47-1DAB9980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585" y="668373"/>
            <a:ext cx="5710830" cy="1317744"/>
          </a:xfrm>
        </p:spPr>
        <p:txBody>
          <a:bodyPr>
            <a:normAutofit/>
          </a:bodyPr>
          <a:lstStyle/>
          <a:p>
            <a:r>
              <a:rPr lang="en-US" sz="3600" dirty="0"/>
              <a:t>A Fun Virtual Cam</a:t>
            </a:r>
            <a:br>
              <a:rPr lang="en-US" sz="3600" dirty="0"/>
            </a:br>
            <a:r>
              <a:rPr lang="en-US" sz="3600" dirty="0"/>
              <a:t>Design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3BA0-51B7-4C44-AFF2-4FBD293C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750" y="3943232"/>
            <a:ext cx="3270250" cy="1655762"/>
          </a:xfrm>
        </p:spPr>
        <p:txBody>
          <a:bodyPr/>
          <a:lstStyle/>
          <a:p>
            <a:r>
              <a:rPr lang="en-US" dirty="0"/>
              <a:t>Sreepathy Jayanand</a:t>
            </a:r>
          </a:p>
          <a:p>
            <a:r>
              <a:rPr lang="en-US" dirty="0"/>
              <a:t>CED17I038</a:t>
            </a:r>
          </a:p>
        </p:txBody>
      </p:sp>
    </p:spTree>
    <p:extLst>
      <p:ext uri="{BB962C8B-B14F-4D97-AF65-F5344CB8AC3E}">
        <p14:creationId xmlns:p14="http://schemas.microsoft.com/office/powerpoint/2010/main" val="381572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79BE-0AA0-4E08-AA47-1DAB9980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585" y="2230473"/>
            <a:ext cx="5710830" cy="1317744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871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A Fun Virtual 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0D52-0067-4789-AE29-8835E6E3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application to enable a better user experience for video conferencing and video related applications.</a:t>
            </a:r>
          </a:p>
          <a:p>
            <a:r>
              <a:rPr lang="en-US" dirty="0"/>
              <a:t>It changes the background of the video based on the detecting the sentiments from his / her speech.</a:t>
            </a:r>
          </a:p>
          <a:p>
            <a:r>
              <a:rPr lang="en-US" dirty="0"/>
              <a:t>It can help change the monotonous nature of conventional video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0D52-0067-4789-AE29-8835E6E3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822825"/>
          </a:xfrm>
        </p:spPr>
        <p:txBody>
          <a:bodyPr/>
          <a:lstStyle/>
          <a:p>
            <a:r>
              <a:rPr lang="en-US" dirty="0"/>
              <a:t>There are mainly 2 components for this application: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/>
              <a:t>Capture video</a:t>
            </a:r>
          </a:p>
          <a:p>
            <a:pPr lvl="1"/>
            <a:r>
              <a:rPr lang="en-US" dirty="0"/>
              <a:t>Get sentiments from audio processing task</a:t>
            </a:r>
          </a:p>
          <a:p>
            <a:pPr lvl="1"/>
            <a:r>
              <a:rPr lang="en-US" dirty="0"/>
              <a:t>Change the background based on the sentiments</a:t>
            </a:r>
          </a:p>
          <a:p>
            <a:r>
              <a:rPr lang="en-US" dirty="0"/>
              <a:t>Audio processing</a:t>
            </a:r>
          </a:p>
          <a:p>
            <a:pPr lvl="1"/>
            <a:r>
              <a:rPr lang="en-US" dirty="0"/>
              <a:t>Obtain audio</a:t>
            </a:r>
          </a:p>
          <a:p>
            <a:pPr lvl="1"/>
            <a:r>
              <a:rPr lang="en-US" dirty="0"/>
              <a:t>Convert to text</a:t>
            </a:r>
          </a:p>
          <a:p>
            <a:pPr lvl="1"/>
            <a:r>
              <a:rPr lang="en-US" dirty="0"/>
              <a:t>Get sentiments from the text</a:t>
            </a:r>
          </a:p>
          <a:p>
            <a:pPr lvl="1"/>
            <a:r>
              <a:rPr lang="en-US" dirty="0"/>
              <a:t>Give the sentiments to the video processing task</a:t>
            </a:r>
          </a:p>
        </p:txBody>
      </p:sp>
    </p:spTree>
    <p:extLst>
      <p:ext uri="{BB962C8B-B14F-4D97-AF65-F5344CB8AC3E}">
        <p14:creationId xmlns:p14="http://schemas.microsoft.com/office/powerpoint/2010/main" val="171434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PsuedoCode – Audio Processing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0D52-0067-4789-AE29-8835E6E3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193800"/>
            <a:ext cx="10543031" cy="4206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	audio = get_audio(index) // Get audio from mic with given index</a:t>
            </a:r>
          </a:p>
          <a:p>
            <a:pPr marL="0" indent="0">
              <a:buNone/>
            </a:pPr>
            <a:r>
              <a:rPr lang="en-US" dirty="0"/>
              <a:t>	text = convert_audio_to_text(audio)</a:t>
            </a:r>
          </a:p>
          <a:p>
            <a:pPr marL="0" indent="0">
              <a:buNone/>
            </a:pPr>
            <a:r>
              <a:rPr lang="en-US" dirty="0"/>
              <a:t>	sentiment = get_sentiment(text)</a:t>
            </a:r>
          </a:p>
          <a:p>
            <a:pPr marL="0" indent="0">
              <a:buNone/>
            </a:pPr>
            <a:r>
              <a:rPr lang="en-US" dirty="0"/>
              <a:t>	if (sentiment == positive)</a:t>
            </a:r>
          </a:p>
          <a:p>
            <a:pPr marL="0" indent="0">
              <a:buNone/>
            </a:pPr>
            <a:r>
              <a:rPr lang="en-US" dirty="0"/>
              <a:t>		flag = 1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flag = 0</a:t>
            </a:r>
          </a:p>
        </p:txBody>
      </p:sp>
    </p:spTree>
    <p:extLst>
      <p:ext uri="{BB962C8B-B14F-4D97-AF65-F5344CB8AC3E}">
        <p14:creationId xmlns:p14="http://schemas.microsoft.com/office/powerpoint/2010/main" val="4555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PsuedoCode – Video Processing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0D52-0067-4789-AE29-8835E6E3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193800"/>
            <a:ext cx="10543031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cam = video_capture(index) // index – Index of the web cam to be captured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	img = cap.read()</a:t>
            </a:r>
          </a:p>
          <a:p>
            <a:pPr marL="0" indent="0">
              <a:buNone/>
            </a:pPr>
            <a:r>
              <a:rPr lang="en-US" dirty="0"/>
              <a:t>	if (flag == 1)</a:t>
            </a:r>
          </a:p>
          <a:p>
            <a:pPr marL="0" indent="0">
              <a:buNone/>
            </a:pPr>
            <a:r>
              <a:rPr lang="en-US" dirty="0"/>
              <a:t>		bg_image = “positive”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bg_image = “negative”</a:t>
            </a:r>
          </a:p>
          <a:p>
            <a:pPr marL="0" indent="0">
              <a:buNone/>
            </a:pPr>
            <a:r>
              <a:rPr lang="en-US" dirty="0"/>
              <a:t>	img = change_background(img, bg_image)</a:t>
            </a:r>
          </a:p>
          <a:p>
            <a:pPr marL="0" indent="0">
              <a:buNone/>
            </a:pPr>
            <a:r>
              <a:rPr lang="en-US" dirty="0"/>
              <a:t>	show(img)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766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Outputs</a:t>
            </a:r>
          </a:p>
        </p:txBody>
      </p:sp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051E3C8-C5E7-4798-BEED-61A9FB321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98" y="1150422"/>
            <a:ext cx="6050804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Outputs</a:t>
            </a: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DEDE3E4-63D3-4ADA-AD20-3FA8E2EB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67" y="1138991"/>
            <a:ext cx="6073666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Outputs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B1B02B9-4961-45D5-9D4F-30D7CD2C9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06" y="2136743"/>
            <a:ext cx="585266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0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1B3-BBAB-4B78-9D0E-985F2C4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33" y="0"/>
            <a:ext cx="10543032" cy="828675"/>
          </a:xfrm>
        </p:spPr>
        <p:txBody>
          <a:bodyPr>
            <a:normAutofit/>
          </a:bodyPr>
          <a:lstStyle/>
          <a:p>
            <a:r>
              <a:rPr lang="en-US" sz="3600" dirty="0"/>
              <a:t>Outputs</a:t>
            </a:r>
          </a:p>
        </p:txBody>
      </p:sp>
      <p:pic>
        <p:nvPicPr>
          <p:cNvPr id="3" name="rec3">
            <a:hlinkClick r:id="" action="ppaction://media"/>
            <a:extLst>
              <a:ext uri="{FF2B5EF4-FFF2-40B4-BE49-F238E27FC236}">
                <a16:creationId xmlns:a16="http://schemas.microsoft.com/office/drawing/2014/main" id="{FC92F77E-DE54-43B6-8ACA-88F4CF6311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7305" y="740551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3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Offset</Template>
  <TotalTime>1842</TotalTime>
  <Words>264</Words>
  <Application>Microsoft Office PowerPoint</Application>
  <PresentationFormat>Widescreen</PresentationFormat>
  <Paragraphs>44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Dante</vt:lpstr>
      <vt:lpstr>Dante (Headings)2</vt:lpstr>
      <vt:lpstr>Wingdings 2</vt:lpstr>
      <vt:lpstr>OffsetVTI</vt:lpstr>
      <vt:lpstr>A Fun Virtual Cam Design Project Presentation</vt:lpstr>
      <vt:lpstr>A Fun Virtual Cam</vt:lpstr>
      <vt:lpstr>Working Principle</vt:lpstr>
      <vt:lpstr>PsuedoCode – Audio Processing Task</vt:lpstr>
      <vt:lpstr>PsuedoCode – Video Processing Task</vt:lpstr>
      <vt:lpstr>Outputs</vt:lpstr>
      <vt:lpstr>Outputs</vt:lpstr>
      <vt:lpstr>Outputs</vt:lpstr>
      <vt:lpstr>Outputs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 Internship Report Presentation</dc:title>
  <dc:creator>Jayanand, Sreepathy</dc:creator>
  <cp:lastModifiedBy>Jayanand, Sreepathy</cp:lastModifiedBy>
  <cp:revision>6</cp:revision>
  <dcterms:created xsi:type="dcterms:W3CDTF">2021-10-29T04:09:16Z</dcterms:created>
  <dcterms:modified xsi:type="dcterms:W3CDTF">2021-12-10T13:06:24Z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2021-10-29T05:41:21Z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a57188a1-6927-4eea-9869-6dff44fd11f0</vt:lpwstr>
  </property>
  <property fmtid="{D5CDD505-2E9C-101B-9397-08002B2CF9AE}" pid="8" name="MSIP_Label_64e4cbe8-b4f6-45dc-bcba-6123dfd2d8bf_ContentBits">
    <vt:lpwstr>0</vt:lpwstr>
  </property>
</Properties>
</file>