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6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5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2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8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0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8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54C0ADB-D0DC-45AC-8A77-E061BACD78F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E8E1DD0-3912-43AF-9FA3-3F1032F7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6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48343" y="2990850"/>
            <a:ext cx="4339770" cy="876300"/>
          </a:xfrm>
        </p:spPr>
        <p:txBody>
          <a:bodyPr>
            <a:normAutofit fontScale="90000"/>
          </a:bodyPr>
          <a:lstStyle/>
          <a:p>
            <a:r>
              <a:rPr lang="en-US" altLang="ko-KR" sz="4800" dirty="0" smtClean="0"/>
              <a:t>	</a:t>
            </a:r>
            <a:r>
              <a:rPr lang="ko-KR" altLang="en-US" sz="6000" dirty="0" smtClean="0"/>
              <a:t>국내  여행</a:t>
            </a:r>
            <a:endParaRPr lang="ko-KR" altLang="en-US" sz="6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70" y="0"/>
            <a:ext cx="7852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134</TotalTime>
  <Words>0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 Light</vt:lpstr>
      <vt:lpstr>메트로폴리탄</vt:lpstr>
      <vt:lpstr> 국내  여행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국내 도시 여행</dc:title>
  <dc:creator>user</dc:creator>
  <cp:lastModifiedBy>user</cp:lastModifiedBy>
  <cp:revision>6</cp:revision>
  <dcterms:created xsi:type="dcterms:W3CDTF">2021-08-23T05:46:42Z</dcterms:created>
  <dcterms:modified xsi:type="dcterms:W3CDTF">2021-08-23T08:01:09Z</dcterms:modified>
</cp:coreProperties>
</file>