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10000" dirty="0" smtClean="0">
                <a:solidFill>
                  <a:schemeClr val="tx1">
                    <a:lumMod val="65000"/>
                  </a:schemeClr>
                </a:solidFill>
              </a:rPr>
              <a:t>Maga</a:t>
            </a:r>
            <a:endParaRPr lang="es-GT" sz="10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MINISTERIO DE AGRICULTURA, GANADERÍA Y ALIMENTACIÓN </a:t>
            </a:r>
          </a:p>
        </p:txBody>
      </p:sp>
      <p:pic>
        <p:nvPicPr>
          <p:cNvPr id="3074" name="Picture 2" descr="Resultado de imagen para logo de ma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487" y="6249487"/>
            <a:ext cx="608513" cy="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301" y="388307"/>
            <a:ext cx="10609546" cy="5402893"/>
          </a:xfrm>
        </p:spPr>
        <p:txBody>
          <a:bodyPr/>
          <a:lstStyle/>
          <a:p>
            <a:pPr fontAlgn="base"/>
            <a:r>
              <a:rPr lang="es-GT" dirty="0">
                <a:effectLst/>
              </a:rPr>
              <a:t>En coordinación con el Ministerio de Educación y la Comisión Nacional del Medio Ambiente, formular la política de educación agropecuaria y sobre medio ambiente, promoviendo la participación comunitaria.</a:t>
            </a:r>
          </a:p>
          <a:p>
            <a:pPr fontAlgn="base"/>
            <a:r>
              <a:rPr lang="es-GT" dirty="0">
                <a:effectLst/>
              </a:rPr>
              <a:t>Promover en coordinación con las autoridades legalmente competentes, la política para el mejoramiento y modernización descentralizada del sistema guatemalteco de áreas protegidas; así como la formulación de políticas para el desarrollo y conservación del patrimonio natural del país.</a:t>
            </a:r>
          </a:p>
          <a:p>
            <a:pPr fontAlgn="base"/>
            <a:r>
              <a:rPr lang="es-GT" dirty="0">
                <a:effectLst/>
              </a:rPr>
              <a:t>Diseñar, en coordinación con el Ministerio de Economía, las políticas de comercio exterior de productos agropecuarios, forestales e hidrobiológicos.</a:t>
            </a:r>
          </a:p>
          <a:p>
            <a:pPr fontAlgn="base"/>
            <a:r>
              <a:rPr lang="es-GT" dirty="0">
                <a:effectLst/>
              </a:rPr>
              <a:t>Impulsar el desarrollo empresarial de las organizaciones agropecuarias, forestales e hidrobiológicas para fomentar el desarrollo productivo y competitivo del país.</a:t>
            </a:r>
          </a:p>
          <a:p>
            <a:pPr fontAlgn="base"/>
            <a:r>
              <a:rPr lang="es-GT" dirty="0">
                <a:effectLst/>
              </a:rPr>
              <a:t>Desarrollar mecanismos que contribuyan a la seguridad alimentaria de la población y ampliar y fortalecer los mecanismos de disponibilidad y acceso a la información estratégica a productores, comercializadores y consumidores.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2291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307" y="153585"/>
            <a:ext cx="11984778" cy="5992389"/>
          </a:xfrm>
        </p:spPr>
      </p:pic>
    </p:spTree>
    <p:extLst>
      <p:ext uri="{BB962C8B-B14F-4D97-AF65-F5344CB8AC3E}">
        <p14:creationId xmlns:p14="http://schemas.microsoft.com/office/powerpoint/2010/main" val="1994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24212"/>
            <a:ext cx="9905998" cy="1905000"/>
          </a:xfrm>
        </p:spPr>
        <p:txBody>
          <a:bodyPr/>
          <a:lstStyle/>
          <a:p>
            <a:r>
              <a:rPr lang="es-GT" sz="5400" dirty="0">
                <a:effectLst/>
              </a:rPr>
              <a:t>Misión</a:t>
            </a:r>
            <a:r>
              <a:rPr lang="es-GT" dirty="0">
                <a:effectLst/>
              </a:rPr>
              <a:t/>
            </a:r>
            <a:br>
              <a:rPr lang="es-GT" dirty="0">
                <a:effectLst/>
              </a:rPr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529212"/>
            <a:ext cx="9905998" cy="3124201"/>
          </a:xfrm>
        </p:spPr>
        <p:txBody>
          <a:bodyPr/>
          <a:lstStyle/>
          <a:p>
            <a:pPr marL="0" indent="0" fontAlgn="base">
              <a:buNone/>
            </a:pPr>
            <a:endParaRPr lang="es-GT" dirty="0">
              <a:effectLst/>
            </a:endParaRPr>
          </a:p>
          <a:p>
            <a:pPr fontAlgn="base"/>
            <a:r>
              <a:rPr lang="es-GT" dirty="0">
                <a:effectLst/>
              </a:rPr>
              <a:t>Somos una Institución del Estado, que fomenta el desarrollo rural integral a través de la transformación y modernización del sector agropecuario, forestal e hidrobiológico, desarrollando capacidades productivas, organizativas y comerciales para lograr la seguridad y soberanía alimentaria y competitividad con normas y regulaciones claras para el manejo de productos en el mercado nacional e internacional, garantizando la sostenibilidad de los recursos naturales.</a:t>
            </a:r>
          </a:p>
        </p:txBody>
      </p:sp>
    </p:spTree>
    <p:extLst>
      <p:ext uri="{BB962C8B-B14F-4D97-AF65-F5344CB8AC3E}">
        <p14:creationId xmlns:p14="http://schemas.microsoft.com/office/powerpoint/2010/main" val="350156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effectLst/>
              </a:rPr>
              <a:t>Visión</a:t>
            </a:r>
            <a:endParaRPr lang="es-GT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effectLst/>
              </a:rPr>
              <a:t>Ser una institución pública eficiente, eficaz y transparente que promueve el desarrollo sustentable y sostenible del sector, para que los productores agropecuarios, forestales e hidrobiológicos, obtengan un desarrollo rural integral a través del uso equitativo de los medios de producción y uso sostenible de los recursos naturales renovables, mejorando su calidad de vida, seguridad y soberanía alimentaria, y competitividad.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9718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5663" y="-643003"/>
            <a:ext cx="9905998" cy="1905000"/>
          </a:xfrm>
        </p:spPr>
        <p:txBody>
          <a:bodyPr>
            <a:normAutofit/>
          </a:bodyPr>
          <a:lstStyle/>
          <a:p>
            <a:r>
              <a:rPr lang="es-GT" sz="5400" dirty="0" smtClean="0"/>
              <a:t>boletines de maga</a:t>
            </a:r>
            <a:endParaRPr lang="es-GT" sz="5400" dirty="0"/>
          </a:p>
        </p:txBody>
      </p:sp>
      <p:pic>
        <p:nvPicPr>
          <p:cNvPr id="1026" name="Picture 2" descr="http://web.maga.gob.gt/download/33bol-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3879"/>
            <a:ext cx="4786365" cy="61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eb.maga.gob.gt/download/32bol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67" y="571781"/>
            <a:ext cx="4857533" cy="62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70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eb.maga.gob.gt/download/30bol-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75" y="146997"/>
            <a:ext cx="4977008" cy="64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eb.maga.gob.gt/download/29bol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6997"/>
            <a:ext cx="5185776" cy="67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8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4028"/>
            <a:ext cx="9905998" cy="1905000"/>
          </a:xfrm>
        </p:spPr>
        <p:txBody>
          <a:bodyPr>
            <a:noAutofit/>
          </a:bodyPr>
          <a:lstStyle/>
          <a:p>
            <a:r>
              <a:rPr lang="es-GT" sz="10000" b="1" dirty="0">
                <a:effectLst/>
              </a:rPr>
              <a:t>Historia</a:t>
            </a:r>
            <a:br>
              <a:rPr lang="es-GT" sz="10000" b="1" dirty="0">
                <a:effectLst/>
              </a:rPr>
            </a:br>
            <a:endParaRPr lang="es-GT" sz="10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937" y="1903957"/>
            <a:ext cx="10596474" cy="3887244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>
                <a:effectLst/>
              </a:rPr>
              <a:t>Ministerio de Agricultura Ganadería y Alimentación</a:t>
            </a:r>
            <a:endParaRPr lang="es-GT" dirty="0">
              <a:effectLst/>
            </a:endParaRPr>
          </a:p>
          <a:p>
            <a:pPr fontAlgn="base"/>
            <a:r>
              <a:rPr lang="es-GT" dirty="0">
                <a:effectLst/>
              </a:rPr>
              <a:t>El Decreto Gubernativo número 14, del 24 de agosto de 1871, estableció un Ministerio de Fomento, adjudicándole como funciones la protección y mejora del comercio, agricultura, ganadería, artes, industrias, obras públicas, líneas telegráficas, caminos, puentes, puertos y además medios de comunicación. Este mismo Decreto suprimió el Consulado de Comercio, que venía desempeñando similares atribuciones.</a:t>
            </a:r>
          </a:p>
          <a:p>
            <a:pPr fontAlgn="base"/>
            <a:r>
              <a:rPr lang="es-GT" dirty="0">
                <a:effectLst/>
              </a:rPr>
              <a:t>Por Acuerdo Gubernativo del 1 de agosto de 1899, fue creada una Dirección General de Agricultura, adscrita al Ministerio de Fomento y se nombró como Director General al señor Enrique Díaz </a:t>
            </a:r>
            <a:r>
              <a:rPr lang="es-GT" dirty="0" smtClean="0">
                <a:effectLst/>
              </a:rPr>
              <a:t>Durán. Un </a:t>
            </a:r>
            <a:r>
              <a:rPr lang="es-GT" dirty="0">
                <a:effectLst/>
              </a:rPr>
              <a:t>Acuerdo Gubernativo del 2 de abril de 1920, creó la Secretaría de Estado en el Despacho de Agricultura y Trabajo, nombrando como titular al Licenciado Mariano López Pacheco, pero esta Secretaría no llegó a funcionar, debido al cambio de Gobierno ocurrido el 8 de abril de ese mismo año y los asuntos relacionados con la agricultura siguieron atendiéndose por la Secretaría de Fomento.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535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b="1" dirty="0">
                <a:effectLst/>
              </a:rPr>
              <a:t>CREACION DEL MINISTERIO</a:t>
            </a:r>
            <a:endParaRPr lang="es-GT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>
                <a:effectLst/>
              </a:rPr>
              <a:t>El Ministerio de Agricultura fue creado por el Decreto Legislativo No. 1042, de fecha 21 de mayo de 1920, que copiado literalmente </a:t>
            </a:r>
            <a:r>
              <a:rPr lang="es-GT" dirty="0" smtClean="0">
                <a:effectLst/>
              </a:rPr>
              <a:t>dice: "Decreto </a:t>
            </a:r>
            <a:r>
              <a:rPr lang="es-GT" dirty="0">
                <a:effectLst/>
              </a:rPr>
              <a:t>No 1042, la Asamblea Nacional Legislativa de la República de Guatemala, DECRETA: Articulo único. Se establece un Ministerio de Agricultura, para que este importante ramo, fuente principal de la riqueza del país, sea atendido como corresponde.- Pase al Ejecutivo para su cumplimiento. Dado en el Palacio del Poder Legislativo, en Guatemala, el 21 de mayo de 1920. Arturo Ubico, Presidente; Adrián Recinos, Secretario; Ricardo C. Castañeda, Secretario.- Palacio del Poder Ejecutivo: Guatemala, 24 de mayo de 1920.</a:t>
            </a:r>
            <a:r>
              <a:rPr lang="es-GT" dirty="0"/>
              <a:t/>
            </a:r>
            <a:br>
              <a:rPr lang="es-GT" dirty="0"/>
            </a:br>
            <a:r>
              <a:rPr lang="es-GT" dirty="0">
                <a:effectLst/>
              </a:rPr>
              <a:t>Publíquese. C.Herrera. El Secretario de Estado en el Despacho de Gobernación y Justicia, A.A. Saravia”.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9597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804" y="233819"/>
            <a:ext cx="9905998" cy="1905000"/>
          </a:xfrm>
        </p:spPr>
        <p:txBody>
          <a:bodyPr>
            <a:noAutofit/>
          </a:bodyPr>
          <a:lstStyle/>
          <a:p>
            <a:r>
              <a:rPr lang="es-GT" sz="5400" b="1" dirty="0">
                <a:effectLst/>
              </a:rPr>
              <a:t>DIFERENTES DENOMINACIONES DEL MINISTERIO</a:t>
            </a:r>
            <a:endParaRPr lang="es-GT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244" y="2666999"/>
            <a:ext cx="10346498" cy="3896639"/>
          </a:xfrm>
        </p:spPr>
        <p:txBody>
          <a:bodyPr>
            <a:normAutofit lnSpcReduction="10000"/>
          </a:bodyPr>
          <a:lstStyle/>
          <a:p>
            <a:r>
              <a:rPr lang="es-GT" dirty="0">
                <a:effectLst/>
              </a:rPr>
              <a:t>A pesar que de que el Decreto Legislativo 1042 dispuso la creación de un ” Ministerio de Agricultura”, este organismo, como todos los demás similares que operaban dentro del Gobierno, se llamo Secretaria del Despacho de Agricultura, o simplemente Secretaria de Agricultura, esta denominación la conservo hasta el año de 1933.Durante los años 34 y 35, se denomino Secretaria de Agricultura y </a:t>
            </a:r>
            <a:r>
              <a:rPr lang="es-GT" dirty="0" smtClean="0">
                <a:effectLst/>
              </a:rPr>
              <a:t>Caminos. De </a:t>
            </a:r>
            <a:r>
              <a:rPr lang="es-GT" dirty="0">
                <a:effectLst/>
              </a:rPr>
              <a:t>1936 a 1944 llevo nuevamente el nombre de Secretaria de </a:t>
            </a:r>
            <a:r>
              <a:rPr lang="es-GT" dirty="0" smtClean="0">
                <a:effectLst/>
              </a:rPr>
              <a:t>Agricultura. En </a:t>
            </a:r>
            <a:r>
              <a:rPr lang="es-GT" dirty="0">
                <a:effectLst/>
              </a:rPr>
              <a:t>el año de 1944 su nombre recibió dos cambios; el 4 de diciembre: Secretaria de Estado en el Despacho de Economía y Agricultura, por Decreto Gubernativo No. 28. El 26 del mismo mes de diciembre: Secretaria de Agricultura y </a:t>
            </a:r>
            <a:r>
              <a:rPr lang="es-GT" dirty="0" smtClean="0">
                <a:effectLst/>
              </a:rPr>
              <a:t>Minería. El </a:t>
            </a:r>
            <a:r>
              <a:rPr lang="es-GT" dirty="0">
                <a:effectLst/>
              </a:rPr>
              <a:t>Decreto Legislativo No. 93, del 25 de abril de 1945, le llamo: Ministerio de Agricultura, nombre que conservo hasta 1981. Fue el Decreto Legislativo No 51-81 de diciembre de 1981, el que dio la </a:t>
            </a:r>
            <a:r>
              <a:rPr lang="es-GT" dirty="0" smtClean="0">
                <a:effectLst/>
              </a:rPr>
              <a:t>denominación </a:t>
            </a:r>
            <a:r>
              <a:rPr lang="es-GT" dirty="0">
                <a:effectLst/>
              </a:rPr>
              <a:t>actual al Ministerio de Agricultura, Ganadería y Alimentación.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916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b="1" dirty="0">
                <a:effectLst/>
              </a:rPr>
              <a:t>FUNCIONES DEL MAGA</a:t>
            </a:r>
            <a:endParaRPr lang="es-GT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9452" y="2016690"/>
            <a:ext cx="10107959" cy="455947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GT" dirty="0">
                <a:effectLst/>
              </a:rPr>
              <a:t>Ley del Organismo Ejecutivo (Decreto 114-97)</a:t>
            </a:r>
          </a:p>
          <a:p>
            <a:pPr fontAlgn="base"/>
            <a:r>
              <a:rPr lang="es-GT" dirty="0">
                <a:effectLst/>
              </a:rPr>
              <a:t>Formular y ejecutar participativamente la política de desarrollo agropecuario, hidrobiológico y de uso sustentable de los recursos naturales renovables, todo ello de conformidad con la ley.</a:t>
            </a:r>
          </a:p>
          <a:p>
            <a:pPr fontAlgn="base"/>
            <a:r>
              <a:rPr lang="es-GT" dirty="0">
                <a:effectLst/>
              </a:rPr>
              <a:t>Promover y velar por la aplicación de normas claras y estables en materia de las actividades agrícolas, pecuarias, hidrobiológicas, forestales y </a:t>
            </a:r>
            <a:r>
              <a:rPr lang="es-GT" dirty="0" smtClean="0">
                <a:effectLst/>
              </a:rPr>
              <a:t>Fito zoosanitarias, </a:t>
            </a:r>
            <a:r>
              <a:rPr lang="es-GT" dirty="0">
                <a:effectLst/>
              </a:rPr>
              <a:t>buscando la eficiencia y competitividad en los mercados y teniendo en cuenta la conservación y protección del medio ambiente.</a:t>
            </a:r>
          </a:p>
          <a:p>
            <a:pPr fontAlgn="base"/>
            <a:r>
              <a:rPr lang="es-GT" dirty="0">
                <a:effectLst/>
              </a:rPr>
              <a:t>Definir la política de ordenamiento territorial y de utilización de las tierras nacionales y de reservas de la nación y promover la administración descentralizada en la ejecución de ésta política; deberá velar por la instauración y aplicación eficaz de un sistema de normas jurídicas que definan con claridad los derechos y responsabilidades vinculadas a la posesión, uso, usufructo y, en general, la utilización de dichos bienes, mientras permanezcan bajo el dominio del Estado.</a:t>
            </a:r>
          </a:p>
          <a:p>
            <a:pPr fontAlgn="base"/>
            <a:r>
              <a:rPr lang="es-GT" dirty="0">
                <a:effectLst/>
              </a:rPr>
              <a:t>Formular la política de servicios públicos agrícolas, pecuarios, hidrobiológicos, forestales y </a:t>
            </a:r>
            <a:r>
              <a:rPr lang="es-GT" dirty="0" smtClean="0">
                <a:effectLst/>
              </a:rPr>
              <a:t>Fito zoosanitarios </a:t>
            </a:r>
            <a:r>
              <a:rPr lang="es-GT" dirty="0">
                <a:effectLst/>
              </a:rPr>
              <a:t>y administrar </a:t>
            </a:r>
            <a:r>
              <a:rPr lang="es-GT" dirty="0" smtClean="0">
                <a:effectLst/>
              </a:rPr>
              <a:t>des centralizadamente </a:t>
            </a:r>
            <a:r>
              <a:rPr lang="es-GT" dirty="0">
                <a:effectLst/>
              </a:rPr>
              <a:t>su ejecución.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2218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42</TotalTime>
  <Words>986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Malla</vt:lpstr>
      <vt:lpstr>Maga</vt:lpstr>
      <vt:lpstr>Misión </vt:lpstr>
      <vt:lpstr>Visión</vt:lpstr>
      <vt:lpstr>boletines de maga</vt:lpstr>
      <vt:lpstr>Presentación de PowerPoint</vt:lpstr>
      <vt:lpstr>Historia </vt:lpstr>
      <vt:lpstr>CREACION DEL MINISTERIO</vt:lpstr>
      <vt:lpstr>DIFERENTES DENOMINACIONES DEL MINISTERIO</vt:lpstr>
      <vt:lpstr>FUNCIONES DEL MAGA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</dc:title>
  <dc:creator>estudiante de Liceo Compu-market</dc:creator>
  <cp:lastModifiedBy>estudiante de Liceo Compu-market</cp:lastModifiedBy>
  <cp:revision>5</cp:revision>
  <dcterms:created xsi:type="dcterms:W3CDTF">2017-08-15T20:56:11Z</dcterms:created>
  <dcterms:modified xsi:type="dcterms:W3CDTF">2017-08-15T21:38:38Z</dcterms:modified>
</cp:coreProperties>
</file>