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58" r:id="rId3"/>
    <p:sldId id="260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E01BD4-FF84-4E3F-BF0E-DDDFB839D157}" v="132" dt="2024-06-09T20:50:02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30" d="100"/>
          <a:sy n="130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wel bielawski" userId="2d19a888eccaf2bc" providerId="LiveId" clId="{BBE01BD4-FF84-4E3F-BF0E-DDDFB839D157}"/>
    <pc:docChg chg="undo custSel addSld modSld">
      <pc:chgData name="pawel bielawski" userId="2d19a888eccaf2bc" providerId="LiveId" clId="{BBE01BD4-FF84-4E3F-BF0E-DDDFB839D157}" dt="2024-06-09T20:50:02.961" v="386"/>
      <pc:docMkLst>
        <pc:docMk/>
      </pc:docMkLst>
      <pc:sldChg chg="addSp delSp modSp mod delAnim modAnim">
        <pc:chgData name="pawel bielawski" userId="2d19a888eccaf2bc" providerId="LiveId" clId="{BBE01BD4-FF84-4E3F-BF0E-DDDFB839D157}" dt="2024-06-09T20:50:02.961" v="386"/>
        <pc:sldMkLst>
          <pc:docMk/>
          <pc:sldMk cId="1604379288" sldId="257"/>
        </pc:sldMkLst>
        <pc:spChg chg="mod">
          <ac:chgData name="pawel bielawski" userId="2d19a888eccaf2bc" providerId="LiveId" clId="{BBE01BD4-FF84-4E3F-BF0E-DDDFB839D157}" dt="2024-06-09T20:33:39.983" v="238" actId="1076"/>
          <ac:spMkLst>
            <pc:docMk/>
            <pc:sldMk cId="1604379288" sldId="257"/>
            <ac:spMk id="22" creationId="{A7DC87CF-9DB2-41E8-48B3-8DB921FD126D}"/>
          </ac:spMkLst>
        </pc:spChg>
        <pc:spChg chg="add mod">
          <ac:chgData name="pawel bielawski" userId="2d19a888eccaf2bc" providerId="LiveId" clId="{BBE01BD4-FF84-4E3F-BF0E-DDDFB839D157}" dt="2024-06-09T20:23:36.679" v="154" actId="14100"/>
          <ac:spMkLst>
            <pc:docMk/>
            <pc:sldMk cId="1604379288" sldId="257"/>
            <ac:spMk id="23" creationId="{F9C4604B-890D-A03A-219F-F463030A4D03}"/>
          </ac:spMkLst>
        </pc:spChg>
        <pc:picChg chg="mod">
          <ac:chgData name="pawel bielawski" userId="2d19a888eccaf2bc" providerId="LiveId" clId="{BBE01BD4-FF84-4E3F-BF0E-DDDFB839D157}" dt="2024-06-09T20:40:48.266" v="347" actId="1035"/>
          <ac:picMkLst>
            <pc:docMk/>
            <pc:sldMk cId="1604379288" sldId="257"/>
            <ac:picMk id="20" creationId="{339E92B9-35DE-2F79-9F0A-F2832CE6D071}"/>
          </ac:picMkLst>
        </pc:picChg>
        <pc:picChg chg="add del mod">
          <ac:chgData name="pawel bielawski" userId="2d19a888eccaf2bc" providerId="LiveId" clId="{BBE01BD4-FF84-4E3F-BF0E-DDDFB839D157}" dt="2024-06-09T20:40:01.989" v="295" actId="478"/>
          <ac:picMkLst>
            <pc:docMk/>
            <pc:sldMk cId="1604379288" sldId="257"/>
            <ac:picMk id="25" creationId="{30DA8D40-6872-581C-E1B9-79E2054602E2}"/>
          </ac:picMkLst>
        </pc:picChg>
        <pc:picChg chg="add del mod">
          <ac:chgData name="pawel bielawski" userId="2d19a888eccaf2bc" providerId="LiveId" clId="{BBE01BD4-FF84-4E3F-BF0E-DDDFB839D157}" dt="2024-06-09T20:39:08.725" v="284" actId="478"/>
          <ac:picMkLst>
            <pc:docMk/>
            <pc:sldMk cId="1604379288" sldId="257"/>
            <ac:picMk id="27" creationId="{19E93691-3C5F-DC69-402B-09A96F84F9CD}"/>
          </ac:picMkLst>
        </pc:picChg>
        <pc:picChg chg="add del mod">
          <ac:chgData name="pawel bielawski" userId="2d19a888eccaf2bc" providerId="LiveId" clId="{BBE01BD4-FF84-4E3F-BF0E-DDDFB839D157}" dt="2024-06-09T20:39:48.697" v="291" actId="478"/>
          <ac:picMkLst>
            <pc:docMk/>
            <pc:sldMk cId="1604379288" sldId="257"/>
            <ac:picMk id="29" creationId="{C0C17298-DF37-BFCB-BE58-CC6F45CA7E0D}"/>
          </ac:picMkLst>
        </pc:picChg>
        <pc:picChg chg="add mod">
          <ac:chgData name="pawel bielawski" userId="2d19a888eccaf2bc" providerId="LiveId" clId="{BBE01BD4-FF84-4E3F-BF0E-DDDFB839D157}" dt="2024-06-09T20:40:37" v="346" actId="14861"/>
          <ac:picMkLst>
            <pc:docMk/>
            <pc:sldMk cId="1604379288" sldId="257"/>
            <ac:picMk id="31" creationId="{43CA3A71-23AA-C91C-3613-642C78D9EA6F}"/>
          </ac:picMkLst>
        </pc:picChg>
      </pc:sldChg>
      <pc:sldChg chg="addSp modSp mod">
        <pc:chgData name="pawel bielawski" userId="2d19a888eccaf2bc" providerId="LiveId" clId="{BBE01BD4-FF84-4E3F-BF0E-DDDFB839D157}" dt="2024-06-09T20:23:28.258" v="152" actId="14100"/>
        <pc:sldMkLst>
          <pc:docMk/>
          <pc:sldMk cId="1121474661" sldId="258"/>
        </pc:sldMkLst>
        <pc:spChg chg="mod">
          <ac:chgData name="pawel bielawski" userId="2d19a888eccaf2bc" providerId="LiveId" clId="{BBE01BD4-FF84-4E3F-BF0E-DDDFB839D157}" dt="2024-06-09T20:21:10.459" v="100" actId="14100"/>
          <ac:spMkLst>
            <pc:docMk/>
            <pc:sldMk cId="1121474661" sldId="258"/>
            <ac:spMk id="5" creationId="{3BC64304-B6C0-FC94-369A-E33C0C727BBB}"/>
          </ac:spMkLst>
        </pc:spChg>
        <pc:spChg chg="add mod">
          <ac:chgData name="pawel bielawski" userId="2d19a888eccaf2bc" providerId="LiveId" clId="{BBE01BD4-FF84-4E3F-BF0E-DDDFB839D157}" dt="2024-06-09T20:23:28.258" v="152" actId="14100"/>
          <ac:spMkLst>
            <pc:docMk/>
            <pc:sldMk cId="1121474661" sldId="258"/>
            <ac:spMk id="7" creationId="{CBDE66A4-65B4-297A-262A-49FE32D00C36}"/>
          </ac:spMkLst>
        </pc:spChg>
      </pc:sldChg>
      <pc:sldChg chg="addSp modSp mod">
        <pc:chgData name="pawel bielawski" userId="2d19a888eccaf2bc" providerId="LiveId" clId="{BBE01BD4-FF84-4E3F-BF0E-DDDFB839D157}" dt="2024-06-09T20:23:21.541" v="151" actId="14100"/>
        <pc:sldMkLst>
          <pc:docMk/>
          <pc:sldMk cId="4055604317" sldId="260"/>
        </pc:sldMkLst>
        <pc:spChg chg="mod">
          <ac:chgData name="pawel bielawski" userId="2d19a888eccaf2bc" providerId="LiveId" clId="{BBE01BD4-FF84-4E3F-BF0E-DDDFB839D157}" dt="2024-06-09T20:21:28.339" v="105" actId="14100"/>
          <ac:spMkLst>
            <pc:docMk/>
            <pc:sldMk cId="4055604317" sldId="260"/>
            <ac:spMk id="5" creationId="{3BC64304-B6C0-FC94-369A-E33C0C727BBB}"/>
          </ac:spMkLst>
        </pc:spChg>
        <pc:spChg chg="add mod">
          <ac:chgData name="pawel bielawski" userId="2d19a888eccaf2bc" providerId="LiveId" clId="{BBE01BD4-FF84-4E3F-BF0E-DDDFB839D157}" dt="2024-06-09T20:23:21.541" v="151" actId="14100"/>
          <ac:spMkLst>
            <pc:docMk/>
            <pc:sldMk cId="4055604317" sldId="260"/>
            <ac:spMk id="13" creationId="{31B02EFF-7522-EF65-7169-10D038C8F481}"/>
          </ac:spMkLst>
        </pc:spChg>
      </pc:sldChg>
      <pc:sldChg chg="addSp modSp mod">
        <pc:chgData name="pawel bielawski" userId="2d19a888eccaf2bc" providerId="LiveId" clId="{BBE01BD4-FF84-4E3F-BF0E-DDDFB839D157}" dt="2024-06-09T20:23:16.439" v="149" actId="14100"/>
        <pc:sldMkLst>
          <pc:docMk/>
          <pc:sldMk cId="2918011769" sldId="263"/>
        </pc:sldMkLst>
        <pc:spChg chg="mod">
          <ac:chgData name="pawel bielawski" userId="2d19a888eccaf2bc" providerId="LiveId" clId="{BBE01BD4-FF84-4E3F-BF0E-DDDFB839D157}" dt="2024-06-09T20:21:36.147" v="108" actId="14100"/>
          <ac:spMkLst>
            <pc:docMk/>
            <pc:sldMk cId="2918011769" sldId="263"/>
            <ac:spMk id="5" creationId="{3BC64304-B6C0-FC94-369A-E33C0C727BBB}"/>
          </ac:spMkLst>
        </pc:spChg>
        <pc:spChg chg="add mod">
          <ac:chgData name="pawel bielawski" userId="2d19a888eccaf2bc" providerId="LiveId" clId="{BBE01BD4-FF84-4E3F-BF0E-DDDFB839D157}" dt="2024-06-09T20:23:16.439" v="149" actId="14100"/>
          <ac:spMkLst>
            <pc:docMk/>
            <pc:sldMk cId="2918011769" sldId="263"/>
            <ac:spMk id="9" creationId="{73B1D6D3-D780-0C66-1CFE-F5BCFE33499F}"/>
          </ac:spMkLst>
        </pc:spChg>
      </pc:sldChg>
      <pc:sldChg chg="addSp modSp mod">
        <pc:chgData name="pawel bielawski" userId="2d19a888eccaf2bc" providerId="LiveId" clId="{BBE01BD4-FF84-4E3F-BF0E-DDDFB839D157}" dt="2024-06-09T20:23:10.752" v="147" actId="14100"/>
        <pc:sldMkLst>
          <pc:docMk/>
          <pc:sldMk cId="538095569" sldId="264"/>
        </pc:sldMkLst>
        <pc:spChg chg="mod">
          <ac:chgData name="pawel bielawski" userId="2d19a888eccaf2bc" providerId="LiveId" clId="{BBE01BD4-FF84-4E3F-BF0E-DDDFB839D157}" dt="2024-06-09T20:21:41.881" v="112" actId="14100"/>
          <ac:spMkLst>
            <pc:docMk/>
            <pc:sldMk cId="538095569" sldId="264"/>
            <ac:spMk id="5" creationId="{3BC64304-B6C0-FC94-369A-E33C0C727BBB}"/>
          </ac:spMkLst>
        </pc:spChg>
        <pc:spChg chg="add mod">
          <ac:chgData name="pawel bielawski" userId="2d19a888eccaf2bc" providerId="LiveId" clId="{BBE01BD4-FF84-4E3F-BF0E-DDDFB839D157}" dt="2024-06-09T20:23:10.752" v="147" actId="14100"/>
          <ac:spMkLst>
            <pc:docMk/>
            <pc:sldMk cId="538095569" sldId="264"/>
            <ac:spMk id="17" creationId="{2C2FA215-49E1-EF12-1D86-891517E53E2A}"/>
          </ac:spMkLst>
        </pc:spChg>
      </pc:sldChg>
      <pc:sldChg chg="addSp modSp mod">
        <pc:chgData name="pawel bielawski" userId="2d19a888eccaf2bc" providerId="LiveId" clId="{BBE01BD4-FF84-4E3F-BF0E-DDDFB839D157}" dt="2024-06-09T20:23:05.193" v="145" actId="14100"/>
        <pc:sldMkLst>
          <pc:docMk/>
          <pc:sldMk cId="3125510018" sldId="265"/>
        </pc:sldMkLst>
        <pc:spChg chg="mod">
          <ac:chgData name="pawel bielawski" userId="2d19a888eccaf2bc" providerId="LiveId" clId="{BBE01BD4-FF84-4E3F-BF0E-DDDFB839D157}" dt="2024-06-09T20:21:49.450" v="115" actId="14100"/>
          <ac:spMkLst>
            <pc:docMk/>
            <pc:sldMk cId="3125510018" sldId="265"/>
            <ac:spMk id="5" creationId="{3BC64304-B6C0-FC94-369A-E33C0C727BBB}"/>
          </ac:spMkLst>
        </pc:spChg>
        <pc:spChg chg="add mod">
          <ac:chgData name="pawel bielawski" userId="2d19a888eccaf2bc" providerId="LiveId" clId="{BBE01BD4-FF84-4E3F-BF0E-DDDFB839D157}" dt="2024-06-09T20:23:05.193" v="145" actId="14100"/>
          <ac:spMkLst>
            <pc:docMk/>
            <pc:sldMk cId="3125510018" sldId="265"/>
            <ac:spMk id="13" creationId="{D37B68F4-F971-1BAF-720B-957C1D2AF45B}"/>
          </ac:spMkLst>
        </pc:spChg>
      </pc:sldChg>
      <pc:sldChg chg="addSp modSp mod">
        <pc:chgData name="pawel bielawski" userId="2d19a888eccaf2bc" providerId="LiveId" clId="{BBE01BD4-FF84-4E3F-BF0E-DDDFB839D157}" dt="2024-06-09T20:22:58.315" v="143" actId="1037"/>
        <pc:sldMkLst>
          <pc:docMk/>
          <pc:sldMk cId="3148306597" sldId="266"/>
        </pc:sldMkLst>
        <pc:spChg chg="mod">
          <ac:chgData name="pawel bielawski" userId="2d19a888eccaf2bc" providerId="LiveId" clId="{BBE01BD4-FF84-4E3F-BF0E-DDDFB839D157}" dt="2024-06-09T20:22:58.315" v="143" actId="1037"/>
          <ac:spMkLst>
            <pc:docMk/>
            <pc:sldMk cId="3148306597" sldId="266"/>
            <ac:spMk id="5" creationId="{3BC64304-B6C0-FC94-369A-E33C0C727BBB}"/>
          </ac:spMkLst>
        </pc:spChg>
        <pc:spChg chg="mod">
          <ac:chgData name="pawel bielawski" userId="2d19a888eccaf2bc" providerId="LiveId" clId="{BBE01BD4-FF84-4E3F-BF0E-DDDFB839D157}" dt="2024-06-09T20:22:47.663" v="135" actId="14100"/>
          <ac:spMkLst>
            <pc:docMk/>
            <pc:sldMk cId="3148306597" sldId="266"/>
            <ac:spMk id="17" creationId="{DAD19E80-8A59-86B2-85AA-801971B4BC62}"/>
          </ac:spMkLst>
        </pc:spChg>
        <pc:spChg chg="mod">
          <ac:chgData name="pawel bielawski" userId="2d19a888eccaf2bc" providerId="LiveId" clId="{BBE01BD4-FF84-4E3F-BF0E-DDDFB839D157}" dt="2024-06-09T20:16:32.290" v="10" actId="164"/>
          <ac:spMkLst>
            <pc:docMk/>
            <pc:sldMk cId="3148306597" sldId="266"/>
            <ac:spMk id="23" creationId="{28CB8EBF-22B7-933F-B6C3-98F8DFE36B16}"/>
          </ac:spMkLst>
        </pc:spChg>
        <pc:spChg chg="add mod">
          <ac:chgData name="pawel bielawski" userId="2d19a888eccaf2bc" providerId="LiveId" clId="{BBE01BD4-FF84-4E3F-BF0E-DDDFB839D157}" dt="2024-06-09T20:22:55.279" v="138" actId="14100"/>
          <ac:spMkLst>
            <pc:docMk/>
            <pc:sldMk cId="3148306597" sldId="266"/>
            <ac:spMk id="25" creationId="{41DDF326-DA94-DE55-617B-16F4968D3D15}"/>
          </ac:spMkLst>
        </pc:spChg>
        <pc:grpChg chg="add mod">
          <ac:chgData name="pawel bielawski" userId="2d19a888eccaf2bc" providerId="LiveId" clId="{BBE01BD4-FF84-4E3F-BF0E-DDDFB839D157}" dt="2024-06-09T20:16:32.290" v="10" actId="164"/>
          <ac:grpSpMkLst>
            <pc:docMk/>
            <pc:sldMk cId="3148306597" sldId="266"/>
            <ac:grpSpMk id="24" creationId="{29C19026-B04E-C4B5-257B-9ECBF8C41010}"/>
          </ac:grpSpMkLst>
        </pc:grpChg>
        <pc:picChg chg="mod">
          <ac:chgData name="pawel bielawski" userId="2d19a888eccaf2bc" providerId="LiveId" clId="{BBE01BD4-FF84-4E3F-BF0E-DDDFB839D157}" dt="2024-06-09T20:16:32.290" v="10" actId="164"/>
          <ac:picMkLst>
            <pc:docMk/>
            <pc:sldMk cId="3148306597" sldId="266"/>
            <ac:picMk id="16" creationId="{63FF6273-576C-AF31-803C-134C88911E59}"/>
          </ac:picMkLst>
        </pc:picChg>
      </pc:sldChg>
      <pc:sldChg chg="addSp delSp modSp add mod">
        <pc:chgData name="pawel bielawski" userId="2d19a888eccaf2bc" providerId="LiveId" clId="{BBE01BD4-FF84-4E3F-BF0E-DDDFB839D157}" dt="2024-06-09T20:22:42.119" v="134" actId="14100"/>
        <pc:sldMkLst>
          <pc:docMk/>
          <pc:sldMk cId="4039465091" sldId="267"/>
        </pc:sldMkLst>
        <pc:spChg chg="del mod">
          <ac:chgData name="pawel bielawski" userId="2d19a888eccaf2bc" providerId="LiveId" clId="{BBE01BD4-FF84-4E3F-BF0E-DDDFB839D157}" dt="2024-06-09T20:17:27.022" v="21" actId="478"/>
          <ac:spMkLst>
            <pc:docMk/>
            <pc:sldMk cId="4039465091" sldId="267"/>
            <ac:spMk id="2" creationId="{DDB40523-EF05-017E-8260-7C18778FED72}"/>
          </ac:spMkLst>
        </pc:spChg>
        <pc:spChg chg="mod">
          <ac:chgData name="pawel bielawski" userId="2d19a888eccaf2bc" providerId="LiveId" clId="{BBE01BD4-FF84-4E3F-BF0E-DDDFB839D157}" dt="2024-06-09T20:22:01.038" v="117" actId="14100"/>
          <ac:spMkLst>
            <pc:docMk/>
            <pc:sldMk cId="4039465091" sldId="267"/>
            <ac:spMk id="5" creationId="{3BC64304-B6C0-FC94-369A-E33C0C727BBB}"/>
          </ac:spMkLst>
        </pc:spChg>
        <pc:spChg chg="add del mod">
          <ac:chgData name="pawel bielawski" userId="2d19a888eccaf2bc" providerId="LiveId" clId="{BBE01BD4-FF84-4E3F-BF0E-DDDFB839D157}" dt="2024-06-09T20:18:47.691" v="44" actId="478"/>
          <ac:spMkLst>
            <pc:docMk/>
            <pc:sldMk cId="4039465091" sldId="267"/>
            <ac:spMk id="11" creationId="{0F0877BF-A223-D435-6DE5-8CB3DAD94F59}"/>
          </ac:spMkLst>
        </pc:spChg>
        <pc:spChg chg="add del mod">
          <ac:chgData name="pawel bielawski" userId="2d19a888eccaf2bc" providerId="LiveId" clId="{BBE01BD4-FF84-4E3F-BF0E-DDDFB839D157}" dt="2024-06-09T20:18:48.515" v="45" actId="478"/>
          <ac:spMkLst>
            <pc:docMk/>
            <pc:sldMk cId="4039465091" sldId="267"/>
            <ac:spMk id="12" creationId="{8490EF7A-CCEE-D940-1346-07DD0024E7F6}"/>
          </ac:spMkLst>
        </pc:spChg>
        <pc:spChg chg="add del mod">
          <ac:chgData name="pawel bielawski" userId="2d19a888eccaf2bc" providerId="LiveId" clId="{BBE01BD4-FF84-4E3F-BF0E-DDDFB839D157}" dt="2024-06-09T20:18:53.366" v="48" actId="478"/>
          <ac:spMkLst>
            <pc:docMk/>
            <pc:sldMk cId="4039465091" sldId="267"/>
            <ac:spMk id="13" creationId="{8F228096-53B7-8071-666F-4721EA7783B0}"/>
          </ac:spMkLst>
        </pc:spChg>
        <pc:spChg chg="add del mod">
          <ac:chgData name="pawel bielawski" userId="2d19a888eccaf2bc" providerId="LiveId" clId="{BBE01BD4-FF84-4E3F-BF0E-DDDFB839D157}" dt="2024-06-09T20:18:45.767" v="43" actId="478"/>
          <ac:spMkLst>
            <pc:docMk/>
            <pc:sldMk cId="4039465091" sldId="267"/>
            <ac:spMk id="15" creationId="{4794DF35-F7C3-5068-A97D-3AEA7F717353}"/>
          </ac:spMkLst>
        </pc:spChg>
        <pc:spChg chg="add del">
          <ac:chgData name="pawel bielawski" userId="2d19a888eccaf2bc" providerId="LiveId" clId="{BBE01BD4-FF84-4E3F-BF0E-DDDFB839D157}" dt="2024-06-09T20:17:27.730" v="22" actId="478"/>
          <ac:spMkLst>
            <pc:docMk/>
            <pc:sldMk cId="4039465091" sldId="267"/>
            <ac:spMk id="17" creationId="{DAD19E80-8A59-86B2-85AA-801971B4BC62}"/>
          </ac:spMkLst>
        </pc:spChg>
        <pc:spChg chg="add mod">
          <ac:chgData name="pawel bielawski" userId="2d19a888eccaf2bc" providerId="LiveId" clId="{BBE01BD4-FF84-4E3F-BF0E-DDDFB839D157}" dt="2024-06-09T20:22:38.378" v="133" actId="164"/>
          <ac:spMkLst>
            <pc:docMk/>
            <pc:sldMk cId="4039465091" sldId="267"/>
            <ac:spMk id="18" creationId="{0C7B265D-07D4-9910-8103-83C7679C64E0}"/>
          </ac:spMkLst>
        </pc:spChg>
        <pc:spChg chg="add mod">
          <ac:chgData name="pawel bielawski" userId="2d19a888eccaf2bc" providerId="LiveId" clId="{BBE01BD4-FF84-4E3F-BF0E-DDDFB839D157}" dt="2024-06-09T20:22:33.351" v="132" actId="164"/>
          <ac:spMkLst>
            <pc:docMk/>
            <pc:sldMk cId="4039465091" sldId="267"/>
            <ac:spMk id="19" creationId="{CEE6C2F3-79FE-A41C-75A2-B6578957A0E1}"/>
          </ac:spMkLst>
        </pc:spChg>
        <pc:spChg chg="del">
          <ac:chgData name="pawel bielawski" userId="2d19a888eccaf2bc" providerId="LiveId" clId="{BBE01BD4-FF84-4E3F-BF0E-DDDFB839D157}" dt="2024-06-09T20:16:08.207" v="4" actId="478"/>
          <ac:spMkLst>
            <pc:docMk/>
            <pc:sldMk cId="4039465091" sldId="267"/>
            <ac:spMk id="23" creationId="{28CB8EBF-22B7-933F-B6C3-98F8DFE36B16}"/>
          </ac:spMkLst>
        </pc:spChg>
        <pc:spChg chg="add mod">
          <ac:chgData name="pawel bielawski" userId="2d19a888eccaf2bc" providerId="LiveId" clId="{BBE01BD4-FF84-4E3F-BF0E-DDDFB839D157}" dt="2024-06-09T20:22:18.244" v="131" actId="164"/>
          <ac:spMkLst>
            <pc:docMk/>
            <pc:sldMk cId="4039465091" sldId="267"/>
            <ac:spMk id="24" creationId="{9524CB07-B33E-1519-7973-045F971151CD}"/>
          </ac:spMkLst>
        </pc:spChg>
        <pc:spChg chg="add mod">
          <ac:chgData name="pawel bielawski" userId="2d19a888eccaf2bc" providerId="LiveId" clId="{BBE01BD4-FF84-4E3F-BF0E-DDDFB839D157}" dt="2024-06-09T20:22:42.119" v="134" actId="14100"/>
          <ac:spMkLst>
            <pc:docMk/>
            <pc:sldMk cId="4039465091" sldId="267"/>
            <ac:spMk id="25" creationId="{E0E31B12-9CAA-4CFB-C884-EE4E2075EC4F}"/>
          </ac:spMkLst>
        </pc:spChg>
        <pc:grpChg chg="del">
          <ac:chgData name="pawel bielawski" userId="2d19a888eccaf2bc" providerId="LiveId" clId="{BBE01BD4-FF84-4E3F-BF0E-DDDFB839D157}" dt="2024-06-09T20:16:04.260" v="1" actId="478"/>
          <ac:grpSpMkLst>
            <pc:docMk/>
            <pc:sldMk cId="4039465091" sldId="267"/>
            <ac:grpSpMk id="20" creationId="{6C8EECEE-2CF6-36A4-3517-EE30D393EE16}"/>
          </ac:grpSpMkLst>
        </pc:grpChg>
        <pc:grpChg chg="add mod">
          <ac:chgData name="pawel bielawski" userId="2d19a888eccaf2bc" providerId="LiveId" clId="{BBE01BD4-FF84-4E3F-BF0E-DDDFB839D157}" dt="2024-06-09T20:22:18.244" v="131" actId="164"/>
          <ac:grpSpMkLst>
            <pc:docMk/>
            <pc:sldMk cId="4039465091" sldId="267"/>
            <ac:grpSpMk id="26" creationId="{6E48F1BD-CAE8-ABC5-19A4-7D6A8BAEDF3D}"/>
          </ac:grpSpMkLst>
        </pc:grpChg>
        <pc:grpChg chg="add mod">
          <ac:chgData name="pawel bielawski" userId="2d19a888eccaf2bc" providerId="LiveId" clId="{BBE01BD4-FF84-4E3F-BF0E-DDDFB839D157}" dt="2024-06-09T20:22:33.351" v="132" actId="164"/>
          <ac:grpSpMkLst>
            <pc:docMk/>
            <pc:sldMk cId="4039465091" sldId="267"/>
            <ac:grpSpMk id="27" creationId="{F3088D07-AD72-8AF1-5EC3-6DB8DE5D1688}"/>
          </ac:grpSpMkLst>
        </pc:grpChg>
        <pc:grpChg chg="add mod">
          <ac:chgData name="pawel bielawski" userId="2d19a888eccaf2bc" providerId="LiveId" clId="{BBE01BD4-FF84-4E3F-BF0E-DDDFB839D157}" dt="2024-06-09T20:22:38.378" v="133" actId="164"/>
          <ac:grpSpMkLst>
            <pc:docMk/>
            <pc:sldMk cId="4039465091" sldId="267"/>
            <ac:grpSpMk id="28" creationId="{1F032EFD-B4D9-7E00-5261-F0F35006643C}"/>
          </ac:grpSpMkLst>
        </pc:grpChg>
        <pc:picChg chg="add mod">
          <ac:chgData name="pawel bielawski" userId="2d19a888eccaf2bc" providerId="LiveId" clId="{BBE01BD4-FF84-4E3F-BF0E-DDDFB839D157}" dt="2024-06-09T20:22:18.244" v="131" actId="164"/>
          <ac:picMkLst>
            <pc:docMk/>
            <pc:sldMk cId="4039465091" sldId="267"/>
            <ac:picMk id="4" creationId="{ECE59D0B-361A-45C9-B090-4E0FA3554A1C}"/>
          </ac:picMkLst>
        </pc:picChg>
        <pc:picChg chg="add mod">
          <ac:chgData name="pawel bielawski" userId="2d19a888eccaf2bc" providerId="LiveId" clId="{BBE01BD4-FF84-4E3F-BF0E-DDDFB839D157}" dt="2024-06-09T20:22:33.351" v="132" actId="164"/>
          <ac:picMkLst>
            <pc:docMk/>
            <pc:sldMk cId="4039465091" sldId="267"/>
            <ac:picMk id="8" creationId="{4D936E01-74DC-9F83-BA53-E520FB2E162D}"/>
          </ac:picMkLst>
        </pc:picChg>
        <pc:picChg chg="add del mod">
          <ac:chgData name="pawel bielawski" userId="2d19a888eccaf2bc" providerId="LiveId" clId="{BBE01BD4-FF84-4E3F-BF0E-DDDFB839D157}" dt="2024-06-09T20:22:38.378" v="133" actId="164"/>
          <ac:picMkLst>
            <pc:docMk/>
            <pc:sldMk cId="4039465091" sldId="267"/>
            <ac:picMk id="10" creationId="{6D52847C-BDD5-B613-F8B9-6D561D4ECA41}"/>
          </ac:picMkLst>
        </pc:picChg>
        <pc:picChg chg="del">
          <ac:chgData name="pawel bielawski" userId="2d19a888eccaf2bc" providerId="LiveId" clId="{BBE01BD4-FF84-4E3F-BF0E-DDDFB839D157}" dt="2024-06-09T20:16:06.175" v="3" actId="478"/>
          <ac:picMkLst>
            <pc:docMk/>
            <pc:sldMk cId="4039465091" sldId="267"/>
            <ac:picMk id="14" creationId="{6350561B-EFDC-365F-5202-39F668FBFF2D}"/>
          </ac:picMkLst>
        </pc:picChg>
        <pc:picChg chg="del">
          <ac:chgData name="pawel bielawski" userId="2d19a888eccaf2bc" providerId="LiveId" clId="{BBE01BD4-FF84-4E3F-BF0E-DDDFB839D157}" dt="2024-06-09T20:16:05.229" v="2" actId="478"/>
          <ac:picMkLst>
            <pc:docMk/>
            <pc:sldMk cId="4039465091" sldId="267"/>
            <ac:picMk id="16" creationId="{63FF6273-576C-AF31-803C-134C88911E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F9A6-D5C0-4D06-9A98-183D236989D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F5E6-35B7-4DAC-9BAA-3A11DA43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4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F9A6-D5C0-4D06-9A98-183D236989D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F5E6-35B7-4DAC-9BAA-3A11DA43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9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F9A6-D5C0-4D06-9A98-183D236989D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F5E6-35B7-4DAC-9BAA-3A11DA43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0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F9A6-D5C0-4D06-9A98-183D236989D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F5E6-35B7-4DAC-9BAA-3A11DA43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6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F9A6-D5C0-4D06-9A98-183D236989D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F5E6-35B7-4DAC-9BAA-3A11DA43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7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F9A6-D5C0-4D06-9A98-183D236989D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F5E6-35B7-4DAC-9BAA-3A11DA43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9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F9A6-D5C0-4D06-9A98-183D236989D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F5E6-35B7-4DAC-9BAA-3A11DA43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9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F9A6-D5C0-4D06-9A98-183D236989D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F5E6-35B7-4DAC-9BAA-3A11DA43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F9A6-D5C0-4D06-9A98-183D236989D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F5E6-35B7-4DAC-9BAA-3A11DA43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2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F9A6-D5C0-4D06-9A98-183D236989D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F5E6-35B7-4DAC-9BAA-3A11DA43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0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F9A6-D5C0-4D06-9A98-183D236989D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F5E6-35B7-4DAC-9BAA-3A11DA43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D1F9A6-D5C0-4D06-9A98-183D236989D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0CF5E6-35B7-4DAC-9BAA-3A11DA43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3BC64304-B6C0-FC94-369A-E33C0C727BBB}"/>
              </a:ext>
            </a:extLst>
          </p:cNvPr>
          <p:cNvSpPr/>
          <p:nvPr/>
        </p:nvSpPr>
        <p:spPr>
          <a:xfrm>
            <a:off x="0" y="0"/>
            <a:ext cx="1910443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Bildobjekt 19" descr="En bild som visar utomhus, himmel, palm, byggnad&#10;&#10;Automatiskt genererad beskrivning">
            <a:extLst>
              <a:ext uri="{FF2B5EF4-FFF2-40B4-BE49-F238E27FC236}">
                <a16:creationId xmlns:a16="http://schemas.microsoft.com/office/drawing/2014/main" id="{339E92B9-35DE-2F79-9F0A-F2832CE6D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43" y="-7374"/>
            <a:ext cx="10310935" cy="6882550"/>
          </a:xfrm>
          <a:prstGeom prst="rect">
            <a:avLst/>
          </a:prstGeom>
        </p:spPr>
      </p:pic>
      <p:sp>
        <p:nvSpPr>
          <p:cNvPr id="22" name="Rubrik 21">
            <a:extLst>
              <a:ext uri="{FF2B5EF4-FFF2-40B4-BE49-F238E27FC236}">
                <a16:creationId xmlns:a16="http://schemas.microsoft.com/office/drawing/2014/main" id="{A7DC87CF-9DB2-41E8-48B3-8DB921FD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27" y="0"/>
            <a:ext cx="10310935" cy="1744579"/>
          </a:xfrm>
        </p:spPr>
        <p:txBody>
          <a:bodyPr/>
          <a:lstStyle/>
          <a:p>
            <a:pPr algn="ctr"/>
            <a:r>
              <a:rPr lang="sv-SE" b="1" dirty="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FFC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Huspris-prediktion</a:t>
            </a:r>
            <a:r>
              <a:rPr lang="sv-SE" b="1" dirty="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FFC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sv-SE" b="1" dirty="0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FFC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Kalifornien</a:t>
            </a:r>
            <a:endParaRPr lang="en-US" b="1" dirty="0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rgbClr val="FFC0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F9C4604B-890D-A03A-219F-F463030A4D03}"/>
              </a:ext>
            </a:extLst>
          </p:cNvPr>
          <p:cNvSpPr txBox="1"/>
          <p:nvPr/>
        </p:nvSpPr>
        <p:spPr>
          <a:xfrm>
            <a:off x="95746" y="872289"/>
            <a:ext cx="1785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skhdjfklsdjf</a:t>
            </a:r>
            <a:endParaRPr lang="en-US" sz="1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1" name="Bild 30" descr="Sol kontur">
            <a:extLst>
              <a:ext uri="{FF2B5EF4-FFF2-40B4-BE49-F238E27FC236}">
                <a16:creationId xmlns:a16="http://schemas.microsoft.com/office/drawing/2014/main" id="{43CA3A71-23AA-C91C-3613-642C78D9E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8973" y="415089"/>
            <a:ext cx="914400" cy="914400"/>
          </a:xfrm>
          <a:prstGeom prst="rect">
            <a:avLst/>
          </a:prstGeom>
          <a:effectLst>
            <a:glow rad="76200">
              <a:srgbClr val="FFFF00">
                <a:alpha val="2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60437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9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3BC64304-B6C0-FC94-369A-E33C0C727BBB}"/>
              </a:ext>
            </a:extLst>
          </p:cNvPr>
          <p:cNvSpPr/>
          <p:nvPr/>
        </p:nvSpPr>
        <p:spPr>
          <a:xfrm>
            <a:off x="-1" y="0"/>
            <a:ext cx="216064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AB6868EF-DA95-CDCF-E66C-77E6FB2F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61" y="208714"/>
            <a:ext cx="1780675" cy="1325563"/>
          </a:xfrm>
        </p:spPr>
        <p:txBody>
          <a:bodyPr>
            <a:normAutofit/>
          </a:bodyPr>
          <a:lstStyle/>
          <a:p>
            <a:pPr algn="ctr"/>
            <a:r>
              <a:rPr lang="sv-SE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Innehåll</a:t>
            </a:r>
            <a:endParaRPr lang="en-US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F4B7E67-D246-8232-A180-CDC14DBA2397}"/>
              </a:ext>
            </a:extLst>
          </p:cNvPr>
          <p:cNvSpPr txBox="1"/>
          <p:nvPr/>
        </p:nvSpPr>
        <p:spPr>
          <a:xfrm>
            <a:off x="4824661" y="1534277"/>
            <a:ext cx="3753855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sv-SE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Utforskning av data set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sv-SE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Förberedelse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av data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Träning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av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modeller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Validering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Test av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modell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Aft>
                <a:spcPts val="600"/>
              </a:spcAft>
            </a:pPr>
            <a:endParaRPr lang="sv-SE" dirty="0"/>
          </a:p>
          <a:p>
            <a:endParaRPr lang="sv-SE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DE66A4-65B4-297A-262A-49FE32D00C36}"/>
              </a:ext>
            </a:extLst>
          </p:cNvPr>
          <p:cNvSpPr txBox="1"/>
          <p:nvPr/>
        </p:nvSpPr>
        <p:spPr>
          <a:xfrm>
            <a:off x="66368" y="1257278"/>
            <a:ext cx="2094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skhdjfklsdjf</a:t>
            </a:r>
            <a:endParaRPr lang="en-US" sz="1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7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3BC64304-B6C0-FC94-369A-E33C0C727BBB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14212566-0568-9752-7833-F8E6B97C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35"/>
            <a:ext cx="2021305" cy="1325563"/>
          </a:xfrm>
        </p:spPr>
        <p:txBody>
          <a:bodyPr>
            <a:normAutofit/>
          </a:bodyPr>
          <a:lstStyle/>
          <a:p>
            <a:pPr algn="ctr"/>
            <a:r>
              <a:rPr lang="sv-SE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Undersöka </a:t>
            </a:r>
            <a:r>
              <a:rPr lang="sv-SE" sz="1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dataset</a:t>
            </a:r>
            <a:endParaRPr lang="en-US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ED59C338-759B-5C48-F6D4-1A420614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59" y="304469"/>
            <a:ext cx="7601952" cy="6249062"/>
          </a:xfrm>
          <a:prstGeom prst="rect">
            <a:avLst/>
          </a:prstGeom>
        </p:spPr>
      </p:pic>
      <p:sp>
        <p:nvSpPr>
          <p:cNvPr id="11" name="Ellips 10">
            <a:extLst>
              <a:ext uri="{FF2B5EF4-FFF2-40B4-BE49-F238E27FC236}">
                <a16:creationId xmlns:a16="http://schemas.microsoft.com/office/drawing/2014/main" id="{92FE77BF-A5C3-F340-4CF1-A0B7BDA1AB15}"/>
              </a:ext>
            </a:extLst>
          </p:cNvPr>
          <p:cNvSpPr/>
          <p:nvPr/>
        </p:nvSpPr>
        <p:spPr>
          <a:xfrm>
            <a:off x="10270959" y="4640510"/>
            <a:ext cx="288000" cy="191302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 11">
            <a:extLst>
              <a:ext uri="{FF2B5EF4-FFF2-40B4-BE49-F238E27FC236}">
                <a16:creationId xmlns:a16="http://schemas.microsoft.com/office/drawing/2014/main" id="{A7105219-BF73-9512-BBF8-EF5F712CDC75}"/>
              </a:ext>
            </a:extLst>
          </p:cNvPr>
          <p:cNvSpPr/>
          <p:nvPr/>
        </p:nvSpPr>
        <p:spPr>
          <a:xfrm>
            <a:off x="10282991" y="830180"/>
            <a:ext cx="288000" cy="191302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31B02EFF-7522-EF65-7169-10D038C8F481}"/>
              </a:ext>
            </a:extLst>
          </p:cNvPr>
          <p:cNvSpPr txBox="1"/>
          <p:nvPr/>
        </p:nvSpPr>
        <p:spPr>
          <a:xfrm>
            <a:off x="66368" y="1076632"/>
            <a:ext cx="2093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skhdjfklsdjf</a:t>
            </a:r>
            <a:endParaRPr lang="en-US" sz="1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0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3BC64304-B6C0-FC94-369A-E33C0C727BBB}"/>
              </a:ext>
            </a:extLst>
          </p:cNvPr>
          <p:cNvSpPr/>
          <p:nvPr/>
        </p:nvSpPr>
        <p:spPr>
          <a:xfrm>
            <a:off x="0" y="0"/>
            <a:ext cx="2160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 6">
            <a:extLst>
              <a:ext uri="{FF2B5EF4-FFF2-40B4-BE49-F238E27FC236}">
                <a16:creationId xmlns:a16="http://schemas.microsoft.com/office/drawing/2014/main" id="{D415D885-C076-BC9C-5C94-7EE3F8556FC7}"/>
              </a:ext>
            </a:extLst>
          </p:cNvPr>
          <p:cNvGrpSpPr/>
          <p:nvPr/>
        </p:nvGrpSpPr>
        <p:grpSpPr>
          <a:xfrm>
            <a:off x="4517622" y="1860446"/>
            <a:ext cx="4229336" cy="3137108"/>
            <a:chOff x="2003022" y="1690687"/>
            <a:chExt cx="4310296" cy="3194133"/>
          </a:xfrm>
        </p:grpSpPr>
        <p:pic>
          <p:nvPicPr>
            <p:cNvPr id="10" name="Bildobjekt 9">
              <a:extLst>
                <a:ext uri="{FF2B5EF4-FFF2-40B4-BE49-F238E27FC236}">
                  <a16:creationId xmlns:a16="http://schemas.microsoft.com/office/drawing/2014/main" id="{2DB686EB-84B4-EBDC-3B89-C2C7DC81E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2801"/>
            <a:stretch/>
          </p:blipFill>
          <p:spPr>
            <a:xfrm>
              <a:off x="2003022" y="1690687"/>
              <a:ext cx="4310296" cy="3194133"/>
            </a:xfrm>
            <a:prstGeom prst="rect">
              <a:avLst/>
            </a:prstGeom>
          </p:spPr>
        </p:pic>
        <p:sp>
          <p:nvSpPr>
            <p:cNvPr id="6" name="Rektangel: rundade hörn 5">
              <a:extLst>
                <a:ext uri="{FF2B5EF4-FFF2-40B4-BE49-F238E27FC236}">
                  <a16:creationId xmlns:a16="http://schemas.microsoft.com/office/drawing/2014/main" id="{F029BBAC-3B95-70DE-9D40-7766C22A422E}"/>
                </a:ext>
              </a:extLst>
            </p:cNvPr>
            <p:cNvSpPr/>
            <p:nvPr/>
          </p:nvSpPr>
          <p:spPr>
            <a:xfrm>
              <a:off x="2153653" y="3465096"/>
              <a:ext cx="4078705" cy="21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  <a:effectLst/>
              </a:endParaRPr>
            </a:p>
          </p:txBody>
        </p:sp>
      </p:grpSp>
      <p:sp>
        <p:nvSpPr>
          <p:cNvPr id="8" name="Rubrik 3">
            <a:extLst>
              <a:ext uri="{FF2B5EF4-FFF2-40B4-BE49-F238E27FC236}">
                <a16:creationId xmlns:a16="http://schemas.microsoft.com/office/drawing/2014/main" id="{9D837B85-F895-131F-B762-D9582BF033ED}"/>
              </a:ext>
            </a:extLst>
          </p:cNvPr>
          <p:cNvSpPr txBox="1">
            <a:spLocks/>
          </p:cNvSpPr>
          <p:nvPr/>
        </p:nvSpPr>
        <p:spPr>
          <a:xfrm>
            <a:off x="0" y="143335"/>
            <a:ext cx="20213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18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Undersöka dataset</a:t>
            </a:r>
            <a:endParaRPr lang="en-US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73B1D6D3-D780-0C66-1CFE-F5BCFE33499F}"/>
              </a:ext>
            </a:extLst>
          </p:cNvPr>
          <p:cNvSpPr txBox="1"/>
          <p:nvPr/>
        </p:nvSpPr>
        <p:spPr>
          <a:xfrm>
            <a:off x="66368" y="1076632"/>
            <a:ext cx="2093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skhdjfklsdjf</a:t>
            </a:r>
            <a:endParaRPr lang="en-US" sz="1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01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3BC64304-B6C0-FC94-369A-E33C0C727BBB}"/>
              </a:ext>
            </a:extLst>
          </p:cNvPr>
          <p:cNvSpPr/>
          <p:nvPr/>
        </p:nvSpPr>
        <p:spPr>
          <a:xfrm>
            <a:off x="0" y="0"/>
            <a:ext cx="2160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DF33D2EE-855F-799C-E9C9-DAF3271B7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714" y="1789673"/>
            <a:ext cx="5090524" cy="3762891"/>
          </a:xfrm>
          <a:prstGeom prst="rect">
            <a:avLst/>
          </a:prstGeom>
        </p:spPr>
      </p:pic>
      <p:pic>
        <p:nvPicPr>
          <p:cNvPr id="12" name="Bildobjekt 11" descr="En bild som visar text, karta, skärmbild, Teckensnitt&#10;&#10;Automatiskt genererad beskrivning">
            <a:extLst>
              <a:ext uri="{FF2B5EF4-FFF2-40B4-BE49-F238E27FC236}">
                <a16:creationId xmlns:a16="http://schemas.microsoft.com/office/drawing/2014/main" id="{4A2E9BFE-EA85-484A-E55E-A861034907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5" t="7192" r="7693" b="7544"/>
          <a:stretch/>
        </p:blipFill>
        <p:spPr>
          <a:xfrm>
            <a:off x="2672938" y="1789672"/>
            <a:ext cx="3446936" cy="3673709"/>
          </a:xfrm>
          <a:prstGeom prst="rect">
            <a:avLst/>
          </a:prstGeom>
        </p:spPr>
      </p:pic>
      <p:sp>
        <p:nvSpPr>
          <p:cNvPr id="16" name="Rubrik 3">
            <a:extLst>
              <a:ext uri="{FF2B5EF4-FFF2-40B4-BE49-F238E27FC236}">
                <a16:creationId xmlns:a16="http://schemas.microsoft.com/office/drawing/2014/main" id="{402F0127-5BFC-4D3D-282B-D685B4E86BD8}"/>
              </a:ext>
            </a:extLst>
          </p:cNvPr>
          <p:cNvSpPr txBox="1">
            <a:spLocks/>
          </p:cNvSpPr>
          <p:nvPr/>
        </p:nvSpPr>
        <p:spPr>
          <a:xfrm>
            <a:off x="0" y="143335"/>
            <a:ext cx="20213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18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Undersöka dataset</a:t>
            </a:r>
            <a:endParaRPr lang="en-US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2C2FA215-49E1-EF12-1D86-891517E53E2A}"/>
              </a:ext>
            </a:extLst>
          </p:cNvPr>
          <p:cNvSpPr txBox="1"/>
          <p:nvPr/>
        </p:nvSpPr>
        <p:spPr>
          <a:xfrm>
            <a:off x="66368" y="1076632"/>
            <a:ext cx="2093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skhdjfklsdjf</a:t>
            </a:r>
            <a:endParaRPr lang="en-US" sz="1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9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3BC64304-B6C0-FC94-369A-E33C0C727BBB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ubrik 3">
            <a:extLst>
              <a:ext uri="{FF2B5EF4-FFF2-40B4-BE49-F238E27FC236}">
                <a16:creationId xmlns:a16="http://schemas.microsoft.com/office/drawing/2014/main" id="{CE3C1C24-EEE9-3523-B02D-AC2663E78BAC}"/>
              </a:ext>
            </a:extLst>
          </p:cNvPr>
          <p:cNvSpPr txBox="1">
            <a:spLocks/>
          </p:cNvSpPr>
          <p:nvPr/>
        </p:nvSpPr>
        <p:spPr>
          <a:xfrm>
            <a:off x="0" y="143335"/>
            <a:ext cx="20213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18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Undersöka dataset</a:t>
            </a:r>
            <a:endParaRPr lang="en-US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65105216-EDA8-116E-849F-C0CAF847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001" y="1187264"/>
            <a:ext cx="1733792" cy="1261098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4FFB985F-0D8C-2025-A935-99697FF90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224" y="543139"/>
            <a:ext cx="7653552" cy="5051545"/>
          </a:xfrm>
          <a:prstGeom prst="rect">
            <a:avLst/>
          </a:prstGeom>
        </p:spPr>
      </p:pic>
      <p:sp>
        <p:nvSpPr>
          <p:cNvPr id="13" name="textruta 12">
            <a:extLst>
              <a:ext uri="{FF2B5EF4-FFF2-40B4-BE49-F238E27FC236}">
                <a16:creationId xmlns:a16="http://schemas.microsoft.com/office/drawing/2014/main" id="{D37B68F4-F971-1BAF-720B-957C1D2AF45B}"/>
              </a:ext>
            </a:extLst>
          </p:cNvPr>
          <p:cNvSpPr txBox="1"/>
          <p:nvPr/>
        </p:nvSpPr>
        <p:spPr>
          <a:xfrm>
            <a:off x="66368" y="1076632"/>
            <a:ext cx="2093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skhdjfklsdjf</a:t>
            </a:r>
            <a:endParaRPr lang="en-US" sz="1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51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ruta 16">
            <a:extLst>
              <a:ext uri="{FF2B5EF4-FFF2-40B4-BE49-F238E27FC236}">
                <a16:creationId xmlns:a16="http://schemas.microsoft.com/office/drawing/2014/main" id="{DAD19E80-8A59-86B2-85AA-801971B4BC62}"/>
              </a:ext>
            </a:extLst>
          </p:cNvPr>
          <p:cNvSpPr txBox="1"/>
          <p:nvPr/>
        </p:nvSpPr>
        <p:spPr>
          <a:xfrm>
            <a:off x="2159999" y="0"/>
            <a:ext cx="10032001" cy="188759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3BC64304-B6C0-FC94-369A-E33C0C727BBB}"/>
              </a:ext>
            </a:extLst>
          </p:cNvPr>
          <p:cNvSpPr/>
          <p:nvPr/>
        </p:nvSpPr>
        <p:spPr>
          <a:xfrm>
            <a:off x="-7124" y="0"/>
            <a:ext cx="2160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ubrik 3">
            <a:extLst>
              <a:ext uri="{FF2B5EF4-FFF2-40B4-BE49-F238E27FC236}">
                <a16:creationId xmlns:a16="http://schemas.microsoft.com/office/drawing/2014/main" id="{CE3C1C24-EEE9-3523-B02D-AC2663E78BAC}"/>
              </a:ext>
            </a:extLst>
          </p:cNvPr>
          <p:cNvSpPr txBox="1">
            <a:spLocks/>
          </p:cNvSpPr>
          <p:nvPr/>
        </p:nvSpPr>
        <p:spPr>
          <a:xfrm>
            <a:off x="0" y="143335"/>
            <a:ext cx="21897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sv-SE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Förberedelse</a:t>
            </a: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av data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DDB40523-EF05-017E-8260-7C18778FED72}"/>
              </a:ext>
            </a:extLst>
          </p:cNvPr>
          <p:cNvSpPr txBox="1"/>
          <p:nvPr/>
        </p:nvSpPr>
        <p:spPr>
          <a:xfrm>
            <a:off x="2565778" y="279033"/>
            <a:ext cx="67737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v-SE" sz="1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Att ta bort värden &gt; 500,000 från kolumnen </a:t>
            </a:r>
            <a:r>
              <a:rPr lang="sv-SE" sz="13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median_house_value</a:t>
            </a:r>
            <a:endParaRPr lang="sv-SE" sz="13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v-SE" sz="1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Att ta bort värden &gt; 51 från kolumnen </a:t>
            </a:r>
            <a:r>
              <a:rPr lang="sv-SE" sz="13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median_house_age</a:t>
            </a:r>
            <a:endParaRPr lang="sv-SE" sz="13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v-SE" sz="1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Konvertera </a:t>
            </a:r>
            <a:r>
              <a:rPr lang="sv-SE" sz="13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ocean_proximity</a:t>
            </a:r>
            <a:r>
              <a:rPr lang="sv-SE" sz="1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med </a:t>
            </a:r>
            <a:r>
              <a:rPr lang="sv-SE" sz="13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ordinal</a:t>
            </a:r>
            <a:r>
              <a:rPr lang="sv-SE" sz="1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sv-SE" sz="13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encoding</a:t>
            </a:r>
            <a:r>
              <a:rPr lang="sv-SE" sz="1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(1-4), ta bort ISLAND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v-SE" sz="1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Fyll tomma värden med medelvärde/median i kolumnen </a:t>
            </a:r>
            <a:r>
              <a:rPr lang="sv-SE" sz="13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total_bedrooms</a:t>
            </a:r>
            <a:endParaRPr lang="en-US" sz="13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6350561B-EFDC-365F-5202-39F668FB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78" y="2061594"/>
            <a:ext cx="8147148" cy="628064"/>
          </a:xfrm>
          <a:prstGeom prst="rect">
            <a:avLst/>
          </a:prstGeom>
        </p:spPr>
      </p:pic>
      <p:grpSp>
        <p:nvGrpSpPr>
          <p:cNvPr id="20" name="Grupp 19">
            <a:extLst>
              <a:ext uri="{FF2B5EF4-FFF2-40B4-BE49-F238E27FC236}">
                <a16:creationId xmlns:a16="http://schemas.microsoft.com/office/drawing/2014/main" id="{6C8EECEE-2CF6-36A4-3517-EE30D393EE16}"/>
              </a:ext>
            </a:extLst>
          </p:cNvPr>
          <p:cNvGrpSpPr/>
          <p:nvPr/>
        </p:nvGrpSpPr>
        <p:grpSpPr>
          <a:xfrm>
            <a:off x="2718178" y="3960121"/>
            <a:ext cx="3116299" cy="2592623"/>
            <a:chOff x="2565778" y="3807721"/>
            <a:chExt cx="3116299" cy="2592623"/>
          </a:xfrm>
        </p:grpSpPr>
        <p:pic>
          <p:nvPicPr>
            <p:cNvPr id="21" name="Bildobjekt 20">
              <a:extLst>
                <a:ext uri="{FF2B5EF4-FFF2-40B4-BE49-F238E27FC236}">
                  <a16:creationId xmlns:a16="http://schemas.microsoft.com/office/drawing/2014/main" id="{48E71F51-7ADC-84C6-4CBC-9FD608B7F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5778" y="3807721"/>
              <a:ext cx="3116299" cy="2592623"/>
            </a:xfrm>
            <a:prstGeom prst="rect">
              <a:avLst/>
            </a:prstGeom>
          </p:spPr>
        </p:pic>
        <p:sp>
          <p:nvSpPr>
            <p:cNvPr id="22" name="Rektangel: rundade hörn 21">
              <a:extLst>
                <a:ext uri="{FF2B5EF4-FFF2-40B4-BE49-F238E27FC236}">
                  <a16:creationId xmlns:a16="http://schemas.microsoft.com/office/drawing/2014/main" id="{C561D7BA-D1EC-60CE-0940-E3656CA47E0D}"/>
                </a:ext>
              </a:extLst>
            </p:cNvPr>
            <p:cNvSpPr/>
            <p:nvPr/>
          </p:nvSpPr>
          <p:spPr>
            <a:xfrm>
              <a:off x="2581570" y="5027456"/>
              <a:ext cx="3096000" cy="144000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  <a:effectLst/>
              </a:endParaRPr>
            </a:p>
          </p:txBody>
        </p:sp>
      </p:grpSp>
      <p:grpSp>
        <p:nvGrpSpPr>
          <p:cNvPr id="24" name="Grupp 23">
            <a:extLst>
              <a:ext uri="{FF2B5EF4-FFF2-40B4-BE49-F238E27FC236}">
                <a16:creationId xmlns:a16="http://schemas.microsoft.com/office/drawing/2014/main" id="{29C19026-B04E-C4B5-257B-9ECBF8C41010}"/>
              </a:ext>
            </a:extLst>
          </p:cNvPr>
          <p:cNvGrpSpPr/>
          <p:nvPr/>
        </p:nvGrpSpPr>
        <p:grpSpPr>
          <a:xfrm>
            <a:off x="2565778" y="2863661"/>
            <a:ext cx="9501270" cy="670053"/>
            <a:chOff x="2565778" y="2863661"/>
            <a:chExt cx="9501270" cy="670053"/>
          </a:xfrm>
        </p:grpSpPr>
        <p:pic>
          <p:nvPicPr>
            <p:cNvPr id="16" name="Bildobjekt 15">
              <a:extLst>
                <a:ext uri="{FF2B5EF4-FFF2-40B4-BE49-F238E27FC236}">
                  <a16:creationId xmlns:a16="http://schemas.microsoft.com/office/drawing/2014/main" id="{63FF6273-576C-AF31-803C-134C8891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5778" y="2863661"/>
              <a:ext cx="9477725" cy="670053"/>
            </a:xfrm>
            <a:prstGeom prst="rect">
              <a:avLst/>
            </a:prstGeom>
          </p:spPr>
        </p:pic>
        <p:sp>
          <p:nvSpPr>
            <p:cNvPr id="23" name="Rektangel: rundade hörn 22">
              <a:extLst>
                <a:ext uri="{FF2B5EF4-FFF2-40B4-BE49-F238E27FC236}">
                  <a16:creationId xmlns:a16="http://schemas.microsoft.com/office/drawing/2014/main" id="{28CB8EBF-22B7-933F-B6C3-98F8DFE36B16}"/>
                </a:ext>
              </a:extLst>
            </p:cNvPr>
            <p:cNvSpPr/>
            <p:nvPr/>
          </p:nvSpPr>
          <p:spPr>
            <a:xfrm>
              <a:off x="10735048" y="3156155"/>
              <a:ext cx="1332000" cy="377559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  <a:effectLst/>
              </a:endParaRPr>
            </a:p>
          </p:txBody>
        </p:sp>
      </p:grpSp>
      <p:sp>
        <p:nvSpPr>
          <p:cNvPr id="25" name="textruta 24">
            <a:extLst>
              <a:ext uri="{FF2B5EF4-FFF2-40B4-BE49-F238E27FC236}">
                <a16:creationId xmlns:a16="http://schemas.microsoft.com/office/drawing/2014/main" id="{41DDF326-DA94-DE55-617B-16F4968D3D15}"/>
              </a:ext>
            </a:extLst>
          </p:cNvPr>
          <p:cNvSpPr txBox="1"/>
          <p:nvPr/>
        </p:nvSpPr>
        <p:spPr>
          <a:xfrm>
            <a:off x="66368" y="1076632"/>
            <a:ext cx="2123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skhdjfklsdjf</a:t>
            </a:r>
            <a:endParaRPr lang="en-US" sz="1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30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3BC64304-B6C0-FC94-369A-E33C0C727BBB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ubrik 3">
            <a:extLst>
              <a:ext uri="{FF2B5EF4-FFF2-40B4-BE49-F238E27FC236}">
                <a16:creationId xmlns:a16="http://schemas.microsoft.com/office/drawing/2014/main" id="{CE3C1C24-EEE9-3523-B02D-AC2663E78BAC}"/>
              </a:ext>
            </a:extLst>
          </p:cNvPr>
          <p:cNvSpPr txBox="1">
            <a:spLocks/>
          </p:cNvSpPr>
          <p:nvPr/>
        </p:nvSpPr>
        <p:spPr>
          <a:xfrm>
            <a:off x="0" y="143335"/>
            <a:ext cx="21897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sv-SE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Förberedelse</a:t>
            </a: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av data</a:t>
            </a: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1F032EFD-B4D9-7E00-5261-F0F35006643C}"/>
              </a:ext>
            </a:extLst>
          </p:cNvPr>
          <p:cNvGrpSpPr/>
          <p:nvPr/>
        </p:nvGrpSpPr>
        <p:grpSpPr>
          <a:xfrm>
            <a:off x="2700489" y="3590437"/>
            <a:ext cx="4258904" cy="2944272"/>
            <a:chOff x="2700489" y="3590437"/>
            <a:chExt cx="4258904" cy="2944272"/>
          </a:xfrm>
        </p:grpSpPr>
        <p:pic>
          <p:nvPicPr>
            <p:cNvPr id="10" name="Bildobjekt 9">
              <a:extLst>
                <a:ext uri="{FF2B5EF4-FFF2-40B4-BE49-F238E27FC236}">
                  <a16:creationId xmlns:a16="http://schemas.microsoft.com/office/drawing/2014/main" id="{6D52847C-BDD5-B613-F8B9-6D561D4E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0489" y="3590437"/>
              <a:ext cx="4258904" cy="2944272"/>
            </a:xfrm>
            <a:prstGeom prst="rect">
              <a:avLst/>
            </a:prstGeom>
          </p:spPr>
        </p:pic>
        <p:sp>
          <p:nvSpPr>
            <p:cNvPr id="18" name="Ellips 17">
              <a:extLst>
                <a:ext uri="{FF2B5EF4-FFF2-40B4-BE49-F238E27FC236}">
                  <a16:creationId xmlns:a16="http://schemas.microsoft.com/office/drawing/2014/main" id="{0C7B265D-07D4-9910-8103-83C7679C64E0}"/>
                </a:ext>
              </a:extLst>
            </p:cNvPr>
            <p:cNvSpPr/>
            <p:nvPr/>
          </p:nvSpPr>
          <p:spPr>
            <a:xfrm>
              <a:off x="4486874" y="5589640"/>
              <a:ext cx="247358" cy="656304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upp 26">
            <a:extLst>
              <a:ext uri="{FF2B5EF4-FFF2-40B4-BE49-F238E27FC236}">
                <a16:creationId xmlns:a16="http://schemas.microsoft.com/office/drawing/2014/main" id="{F3088D07-AD72-8AF1-5EC3-6DB8DE5D1688}"/>
              </a:ext>
            </a:extLst>
          </p:cNvPr>
          <p:cNvGrpSpPr/>
          <p:nvPr/>
        </p:nvGrpSpPr>
        <p:grpSpPr>
          <a:xfrm>
            <a:off x="7233771" y="718522"/>
            <a:ext cx="4852897" cy="2614510"/>
            <a:chOff x="7233771" y="718522"/>
            <a:chExt cx="4852897" cy="2614510"/>
          </a:xfrm>
        </p:grpSpPr>
        <p:pic>
          <p:nvPicPr>
            <p:cNvPr id="8" name="Bildobjekt 7">
              <a:extLst>
                <a:ext uri="{FF2B5EF4-FFF2-40B4-BE49-F238E27FC236}">
                  <a16:creationId xmlns:a16="http://schemas.microsoft.com/office/drawing/2014/main" id="{4D936E01-74DC-9F83-BA53-E520FB2E1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3771" y="718522"/>
              <a:ext cx="4852897" cy="2614510"/>
            </a:xfrm>
            <a:prstGeom prst="rect">
              <a:avLst/>
            </a:prstGeom>
          </p:spPr>
        </p:pic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CEE6C2F3-79FE-A41C-75A2-B6578957A0E1}"/>
                </a:ext>
              </a:extLst>
            </p:cNvPr>
            <p:cNvSpPr/>
            <p:nvPr/>
          </p:nvSpPr>
          <p:spPr>
            <a:xfrm>
              <a:off x="9394343" y="830180"/>
              <a:ext cx="288000" cy="2222736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 25">
            <a:extLst>
              <a:ext uri="{FF2B5EF4-FFF2-40B4-BE49-F238E27FC236}">
                <a16:creationId xmlns:a16="http://schemas.microsoft.com/office/drawing/2014/main" id="{6E48F1BD-CAE8-ABC5-19A4-7D6A8BAEDF3D}"/>
              </a:ext>
            </a:extLst>
          </p:cNvPr>
          <p:cNvGrpSpPr/>
          <p:nvPr/>
        </p:nvGrpSpPr>
        <p:grpSpPr>
          <a:xfrm>
            <a:off x="2344993" y="718522"/>
            <a:ext cx="4866659" cy="2614510"/>
            <a:chOff x="2344993" y="718522"/>
            <a:chExt cx="4866659" cy="2614510"/>
          </a:xfrm>
        </p:grpSpPr>
        <p:pic>
          <p:nvPicPr>
            <p:cNvPr id="4" name="Bildobjekt 3">
              <a:extLst>
                <a:ext uri="{FF2B5EF4-FFF2-40B4-BE49-F238E27FC236}">
                  <a16:creationId xmlns:a16="http://schemas.microsoft.com/office/drawing/2014/main" id="{ECE59D0B-361A-45C9-B090-4E0FA3554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4993" y="718522"/>
              <a:ext cx="4866659" cy="2614510"/>
            </a:xfrm>
            <a:prstGeom prst="rect">
              <a:avLst/>
            </a:prstGeom>
          </p:spPr>
        </p:pic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9524CB07-B33E-1519-7973-045F971151CD}"/>
                </a:ext>
              </a:extLst>
            </p:cNvPr>
            <p:cNvSpPr/>
            <p:nvPr/>
          </p:nvSpPr>
          <p:spPr>
            <a:xfrm>
              <a:off x="4505633" y="830180"/>
              <a:ext cx="291132" cy="2222736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ruta 24">
            <a:extLst>
              <a:ext uri="{FF2B5EF4-FFF2-40B4-BE49-F238E27FC236}">
                <a16:creationId xmlns:a16="http://schemas.microsoft.com/office/drawing/2014/main" id="{E0E31B12-9CAA-4CFB-C884-EE4E2075EC4F}"/>
              </a:ext>
            </a:extLst>
          </p:cNvPr>
          <p:cNvSpPr txBox="1"/>
          <p:nvPr/>
        </p:nvSpPr>
        <p:spPr>
          <a:xfrm>
            <a:off x="66368" y="1076632"/>
            <a:ext cx="2093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skhdjfklsdjf</a:t>
            </a:r>
            <a:endParaRPr lang="en-US" sz="1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6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-t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90</Words>
  <Application>Microsoft Office PowerPoint</Application>
  <PresentationFormat>Bredbild</PresentationFormat>
  <Paragraphs>25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 Light</vt:lpstr>
      <vt:lpstr>Wingdings</vt:lpstr>
      <vt:lpstr>Office Theme</vt:lpstr>
      <vt:lpstr>Huspris-prediktion Kalifornien</vt:lpstr>
      <vt:lpstr>Innehåll</vt:lpstr>
      <vt:lpstr>Undersöka dataset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pawel bielawski</dc:creator>
  <cp:lastModifiedBy>pawel bielawski</cp:lastModifiedBy>
  <cp:revision>1</cp:revision>
  <dcterms:created xsi:type="dcterms:W3CDTF">2024-06-09T18:24:37Z</dcterms:created>
  <dcterms:modified xsi:type="dcterms:W3CDTF">2024-06-09T20:50:03Z</dcterms:modified>
</cp:coreProperties>
</file>