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7" r:id="rId2"/>
    <p:sldId id="258" r:id="rId3"/>
    <p:sldId id="264" r:id="rId4"/>
    <p:sldId id="268" r:id="rId5"/>
    <p:sldId id="269" r:id="rId6"/>
    <p:sldId id="265" r:id="rId7"/>
    <p:sldId id="274" r:id="rId8"/>
    <p:sldId id="270" r:id="rId9"/>
    <p:sldId id="273" r:id="rId10"/>
    <p:sldId id="277" r:id="rId11"/>
    <p:sldId id="275" r:id="rId12"/>
    <p:sldId id="278" r:id="rId13"/>
    <p:sldId id="27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C4AAE-8A73-1019-EAEB-0D6A9AF4569B}" v="23" dt="2024-06-11T19:37:31.018"/>
    <p1510:client id="{84EFE000-56AC-1D14-27DE-3F7F29FC8F8F}" v="2579" dt="2024-06-11T14:54:44.852"/>
    <p1510:client id="{96D481BA-FE04-DE0A-8B80-8292EB50C642}" v="773" dt="2024-06-11T12:30:44.740"/>
    <p1510:client id="{97B296B3-A6F6-EC12-DD90-8FAA43D8E438}" v="3840" dt="2024-06-11T19:38:34.583"/>
    <p1510:client id="{B7F979BE-17A1-4F1F-6480-9B6FFC159A35}" v="105" dt="2024-06-11T19:50:42.043"/>
    <p1510:client id="{BBE01BD4-FF84-4E3F-BF0E-DDDFB839D157}" v="132" dt="2024-06-09T20:50:02.961"/>
    <p1510:client id="{D91179FB-796B-B44D-5422-D98C196EAEBA}" v="840" dt="2024-06-11T15:18:12.572"/>
    <p1510:client id="{E05821A5-DDF6-5ACD-685A-A2FFC4D25C5C}" v="58" dt="2024-06-11T11:44:39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artell" userId="S::guy.bartell@student.nbi-handelsakademin.se::701488a6-8f71-4c5d-ab4c-6ba2e47d04f2" providerId="AD" clId="Web-{D91179FB-796B-B44D-5422-D98C196EAEBA}"/>
    <pc:docChg chg="modSld">
      <pc:chgData name="Guy Bartell" userId="S::guy.bartell@student.nbi-handelsakademin.se::701488a6-8f71-4c5d-ab4c-6ba2e47d04f2" providerId="AD" clId="Web-{D91179FB-796B-B44D-5422-D98C196EAEBA}" dt="2024-06-11T15:18:09.837" v="498" actId="20577"/>
      <pc:docMkLst>
        <pc:docMk/>
      </pc:docMkLst>
      <pc:sldChg chg="addSp delSp modSp">
        <pc:chgData name="Guy Bartell" userId="S::guy.bartell@student.nbi-handelsakademin.se::701488a6-8f71-4c5d-ab4c-6ba2e47d04f2" providerId="AD" clId="Web-{D91179FB-796B-B44D-5422-D98C196EAEBA}" dt="2024-06-11T11:39:03.697" v="54"/>
        <pc:sldMkLst>
          <pc:docMk/>
          <pc:sldMk cId="1604379288" sldId="257"/>
        </pc:sldMkLst>
        <pc:spChg chg="mod">
          <ac:chgData name="Guy Bartell" userId="S::guy.bartell@student.nbi-handelsakademin.se::701488a6-8f71-4c5d-ab4c-6ba2e47d04f2" providerId="AD" clId="Web-{D91179FB-796B-B44D-5422-D98C196EAEBA}" dt="2024-06-11T11:35:04.437" v="52" actId="20577"/>
          <ac:spMkLst>
            <pc:docMk/>
            <pc:sldMk cId="1604379288" sldId="257"/>
            <ac:spMk id="2" creationId="{6C5F4BDA-DE9C-9D0A-CBB8-F292D3FFE10C}"/>
          </ac:spMkLst>
        </pc:spChg>
        <pc:picChg chg="add del mod">
          <ac:chgData name="Guy Bartell" userId="S::guy.bartell@student.nbi-handelsakademin.se::701488a6-8f71-4c5d-ab4c-6ba2e47d04f2" providerId="AD" clId="Web-{D91179FB-796B-B44D-5422-D98C196EAEBA}" dt="2024-06-11T11:32:18.556" v="49"/>
          <ac:picMkLst>
            <pc:docMk/>
            <pc:sldMk cId="1604379288" sldId="257"/>
            <ac:picMk id="3" creationId="{979815AE-7BC6-98C7-0CEE-225E22466FF1}"/>
          </ac:picMkLst>
        </pc:picChg>
        <pc:picChg chg="add del mod">
          <ac:chgData name="Guy Bartell" userId="S::guy.bartell@student.nbi-handelsakademin.se::701488a6-8f71-4c5d-ab4c-6ba2e47d04f2" providerId="AD" clId="Web-{D91179FB-796B-B44D-5422-D98C196EAEBA}" dt="2024-06-11T11:39:03.697" v="54"/>
          <ac:picMkLst>
            <pc:docMk/>
            <pc:sldMk cId="1604379288" sldId="257"/>
            <ac:picMk id="6" creationId="{9281C2E4-E23C-4E42-25A8-71E8C87CBAB5}"/>
          </ac:picMkLst>
        </pc:picChg>
      </pc:sldChg>
      <pc:sldChg chg="addSp delSp modSp">
        <pc:chgData name="Guy Bartell" userId="S::guy.bartell@student.nbi-handelsakademin.se::701488a6-8f71-4c5d-ab4c-6ba2e47d04f2" providerId="AD" clId="Web-{D91179FB-796B-B44D-5422-D98C196EAEBA}" dt="2024-06-11T14:42:39.828" v="321" actId="1076"/>
        <pc:sldMkLst>
          <pc:docMk/>
          <pc:sldMk cId="1121474661" sldId="258"/>
        </pc:sldMkLst>
        <pc:spChg chg="add del mod">
          <ac:chgData name="Guy Bartell" userId="S::guy.bartell@student.nbi-handelsakademin.se::701488a6-8f71-4c5d-ab4c-6ba2e47d04f2" providerId="AD" clId="Web-{D91179FB-796B-B44D-5422-D98C196EAEBA}" dt="2024-06-11T14:40:50.120" v="309"/>
          <ac:spMkLst>
            <pc:docMk/>
            <pc:sldMk cId="1121474661" sldId="258"/>
            <ac:spMk id="2" creationId="{449AF503-5D26-7179-D12C-CDC03F66ED76}"/>
          </ac:spMkLst>
        </pc:spChg>
        <pc:spChg chg="add del mod">
          <ac:chgData name="Guy Bartell" userId="S::guy.bartell@student.nbi-handelsakademin.se::701488a6-8f71-4c5d-ab4c-6ba2e47d04f2" providerId="AD" clId="Web-{D91179FB-796B-B44D-5422-D98C196EAEBA}" dt="2024-06-11T14:41:14.888" v="313"/>
          <ac:spMkLst>
            <pc:docMk/>
            <pc:sldMk cId="1121474661" sldId="258"/>
            <ac:spMk id="7" creationId="{4FABFE63-DC0A-9A7F-778E-F72C5DFF95F3}"/>
          </ac:spMkLst>
        </pc:spChg>
        <pc:picChg chg="add del mod">
          <ac:chgData name="Guy Bartell" userId="S::guy.bartell@student.nbi-handelsakademin.se::701488a6-8f71-4c5d-ab4c-6ba2e47d04f2" providerId="AD" clId="Web-{D91179FB-796B-B44D-5422-D98C196EAEBA}" dt="2024-06-11T11:39:14.135" v="56"/>
          <ac:picMkLst>
            <pc:docMk/>
            <pc:sldMk cId="1121474661" sldId="258"/>
            <ac:picMk id="2" creationId="{C53BA979-773A-8D71-7BE7-543E3B89D079}"/>
          </ac:picMkLst>
        </pc:picChg>
        <pc:picChg chg="add mod">
          <ac:chgData name="Guy Bartell" userId="S::guy.bartell@student.nbi-handelsakademin.se::701488a6-8f71-4c5d-ab4c-6ba2e47d04f2" providerId="AD" clId="Web-{D91179FB-796B-B44D-5422-D98C196EAEBA}" dt="2024-06-11T14:40:32.088" v="305" actId="1076"/>
          <ac:picMkLst>
            <pc:docMk/>
            <pc:sldMk cId="1121474661" sldId="258"/>
            <ac:picMk id="3" creationId="{8B3991A4-8855-AB45-36C8-B8CF8CBC3B02}"/>
          </ac:picMkLst>
        </pc:picChg>
        <pc:picChg chg="add mod">
          <ac:chgData name="Guy Bartell" userId="S::guy.bartell@student.nbi-handelsakademin.se::701488a6-8f71-4c5d-ab4c-6ba2e47d04f2" providerId="AD" clId="Web-{D91179FB-796B-B44D-5422-D98C196EAEBA}" dt="2024-06-11T14:42:39.828" v="321" actId="1076"/>
          <ac:picMkLst>
            <pc:docMk/>
            <pc:sldMk cId="1121474661" sldId="258"/>
            <ac:picMk id="8" creationId="{3979358E-CF07-6FB4-A393-0EFBF69A6F05}"/>
          </ac:picMkLst>
        </pc:picChg>
      </pc:sldChg>
      <pc:sldChg chg="addSp delSp modSp">
        <pc:chgData name="Guy Bartell" userId="S::guy.bartell@student.nbi-handelsakademin.se::701488a6-8f71-4c5d-ab4c-6ba2e47d04f2" providerId="AD" clId="Web-{D91179FB-796B-B44D-5422-D98C196EAEBA}" dt="2024-06-11T12:13:26.606" v="128" actId="1076"/>
        <pc:sldMkLst>
          <pc:docMk/>
          <pc:sldMk cId="538095569" sldId="264"/>
        </pc:sldMkLst>
        <pc:picChg chg="add del mod">
          <ac:chgData name="Guy Bartell" userId="S::guy.bartell@student.nbi-handelsakademin.se::701488a6-8f71-4c5d-ab4c-6ba2e47d04f2" providerId="AD" clId="Web-{D91179FB-796B-B44D-5422-D98C196EAEBA}" dt="2024-06-11T11:59:39.339" v="61"/>
          <ac:picMkLst>
            <pc:docMk/>
            <pc:sldMk cId="538095569" sldId="264"/>
            <ac:picMk id="2" creationId="{DBB8878F-2B7D-411F-1297-B2B1DA538A5B}"/>
          </ac:picMkLst>
        </pc:picChg>
        <pc:picChg chg="add mod">
          <ac:chgData name="Guy Bartell" userId="S::guy.bartell@student.nbi-handelsakademin.se::701488a6-8f71-4c5d-ab4c-6ba2e47d04f2" providerId="AD" clId="Web-{D91179FB-796B-B44D-5422-D98C196EAEBA}" dt="2024-06-11T12:13:26.606" v="128" actId="1076"/>
          <ac:picMkLst>
            <pc:docMk/>
            <pc:sldMk cId="538095569" sldId="264"/>
            <ac:picMk id="6" creationId="{4A3A0986-B187-D8B4-6545-75EA7926AAD2}"/>
          </ac:picMkLst>
        </pc:picChg>
      </pc:sldChg>
      <pc:sldChg chg="addSp delSp modSp">
        <pc:chgData name="Guy Bartell" userId="S::guy.bartell@student.nbi-handelsakademin.se::701488a6-8f71-4c5d-ab4c-6ba2e47d04f2" providerId="AD" clId="Web-{D91179FB-796B-B44D-5422-D98C196EAEBA}" dt="2024-06-11T13:10:41.372" v="267" actId="20577"/>
        <pc:sldMkLst>
          <pc:docMk/>
          <pc:sldMk cId="3125510018" sldId="265"/>
        </pc:sldMkLst>
        <pc:spChg chg="add mod">
          <ac:chgData name="Guy Bartell" userId="S::guy.bartell@student.nbi-handelsakademin.se::701488a6-8f71-4c5d-ab4c-6ba2e47d04f2" providerId="AD" clId="Web-{D91179FB-796B-B44D-5422-D98C196EAEBA}" dt="2024-06-11T13:10:41.372" v="267" actId="20577"/>
          <ac:spMkLst>
            <pc:docMk/>
            <pc:sldMk cId="3125510018" sldId="265"/>
            <ac:spMk id="2" creationId="{5F7F4788-8A99-EE0B-B294-485491E8E394}"/>
          </ac:spMkLst>
        </pc:spChg>
        <pc:spChg chg="add del">
          <ac:chgData name="Guy Bartell" userId="S::guy.bartell@student.nbi-handelsakademin.se::701488a6-8f71-4c5d-ab4c-6ba2e47d04f2" providerId="AD" clId="Web-{D91179FB-796B-B44D-5422-D98C196EAEBA}" dt="2024-06-11T12:20:36.654" v="209"/>
          <ac:spMkLst>
            <pc:docMk/>
            <pc:sldMk cId="3125510018" sldId="265"/>
            <ac:spMk id="4" creationId="{AA0D2E22-21D8-C8BE-5944-13B34E301B40}"/>
          </ac:spMkLst>
        </pc:spChg>
        <pc:spChg chg="add del mod">
          <ac:chgData name="Guy Bartell" userId="S::guy.bartell@student.nbi-handelsakademin.se::701488a6-8f71-4c5d-ab4c-6ba2e47d04f2" providerId="AD" clId="Web-{D91179FB-796B-B44D-5422-D98C196EAEBA}" dt="2024-06-11T12:20:33.200" v="207"/>
          <ac:spMkLst>
            <pc:docMk/>
            <pc:sldMk cId="3125510018" sldId="265"/>
            <ac:spMk id="9" creationId="{A4EDA87E-37A8-A3AF-35BC-DEA035D40E58}"/>
          </ac:spMkLst>
        </pc:spChg>
        <pc:spChg chg="add del">
          <ac:chgData name="Guy Bartell" userId="S::guy.bartell@student.nbi-handelsakademin.se::701488a6-8f71-4c5d-ab4c-6ba2e47d04f2" providerId="AD" clId="Web-{D91179FB-796B-B44D-5422-D98C196EAEBA}" dt="2024-06-11T12:20:34.716" v="208"/>
          <ac:spMkLst>
            <pc:docMk/>
            <pc:sldMk cId="3125510018" sldId="265"/>
            <ac:spMk id="12" creationId="{C617C0E4-DC6C-1904-F5D6-16370215997E}"/>
          </ac:spMkLst>
        </pc:spChg>
        <pc:spChg chg="add mod">
          <ac:chgData name="Guy Bartell" userId="S::guy.bartell@student.nbi-handelsakademin.se::701488a6-8f71-4c5d-ab4c-6ba2e47d04f2" providerId="AD" clId="Web-{D91179FB-796B-B44D-5422-D98C196EAEBA}" dt="2024-06-11T12:22:20.783" v="219" actId="14100"/>
          <ac:spMkLst>
            <pc:docMk/>
            <pc:sldMk cId="3125510018" sldId="265"/>
            <ac:spMk id="15" creationId="{997456D9-6748-B0D0-460F-5CE36D520E48}"/>
          </ac:spMkLst>
        </pc:spChg>
        <pc:picChg chg="mod">
          <ac:chgData name="Guy Bartell" userId="S::guy.bartell@student.nbi-handelsakademin.se::701488a6-8f71-4c5d-ab4c-6ba2e47d04f2" providerId="AD" clId="Web-{D91179FB-796B-B44D-5422-D98C196EAEBA}" dt="2024-06-11T12:20:42.935" v="212" actId="1076"/>
          <ac:picMkLst>
            <pc:docMk/>
            <pc:sldMk cId="3125510018" sldId="265"/>
            <ac:picMk id="11" creationId="{4FFB985F-0D8C-2025-A935-99697FF9007D}"/>
          </ac:picMkLst>
        </pc:picChg>
      </pc:sldChg>
      <pc:sldChg chg="modSp">
        <pc:chgData name="Guy Bartell" userId="S::guy.bartell@student.nbi-handelsakademin.se::701488a6-8f71-4c5d-ab4c-6ba2e47d04f2" providerId="AD" clId="Web-{D91179FB-796B-B44D-5422-D98C196EAEBA}" dt="2024-06-11T12:16:03.190" v="201" actId="20577"/>
        <pc:sldMkLst>
          <pc:docMk/>
          <pc:sldMk cId="2390436597" sldId="268"/>
        </pc:sldMkLst>
        <pc:spChg chg="mod">
          <ac:chgData name="Guy Bartell" userId="S::guy.bartell@student.nbi-handelsakademin.se::701488a6-8f71-4c5d-ab4c-6ba2e47d04f2" providerId="AD" clId="Web-{D91179FB-796B-B44D-5422-D98C196EAEBA}" dt="2024-06-11T12:16:03.190" v="201" actId="20577"/>
          <ac:spMkLst>
            <pc:docMk/>
            <pc:sldMk cId="2390436597" sldId="268"/>
            <ac:spMk id="2" creationId="{97D012D7-687C-FC95-6F12-10350EE0CB16}"/>
          </ac:spMkLst>
        </pc:spChg>
      </pc:sldChg>
      <pc:sldChg chg="addSp delSp modSp">
        <pc:chgData name="Guy Bartell" userId="S::guy.bartell@student.nbi-handelsakademin.se::701488a6-8f71-4c5d-ab4c-6ba2e47d04f2" providerId="AD" clId="Web-{D91179FB-796B-B44D-5422-D98C196EAEBA}" dt="2024-06-11T15:08:34.282" v="393" actId="1076"/>
        <pc:sldMkLst>
          <pc:docMk/>
          <pc:sldMk cId="2713108800" sldId="273"/>
        </pc:sldMkLst>
        <pc:picChg chg="mod">
          <ac:chgData name="Guy Bartell" userId="S::guy.bartell@student.nbi-handelsakademin.se::701488a6-8f71-4c5d-ab4c-6ba2e47d04f2" providerId="AD" clId="Web-{D91179FB-796B-B44D-5422-D98C196EAEBA}" dt="2024-06-11T14:01:52.584" v="302" actId="1076"/>
          <ac:picMkLst>
            <pc:docMk/>
            <pc:sldMk cId="2713108800" sldId="273"/>
            <ac:picMk id="2" creationId="{BDC03872-3AF3-A926-9BDF-C3F14869C1CC}"/>
          </ac:picMkLst>
        </pc:picChg>
        <pc:picChg chg="mod">
          <ac:chgData name="Guy Bartell" userId="S::guy.bartell@student.nbi-handelsakademin.se::701488a6-8f71-4c5d-ab4c-6ba2e47d04f2" providerId="AD" clId="Web-{D91179FB-796B-B44D-5422-D98C196EAEBA}" dt="2024-06-11T14:01:28.724" v="298" actId="1076"/>
          <ac:picMkLst>
            <pc:docMk/>
            <pc:sldMk cId="2713108800" sldId="273"/>
            <ac:picMk id="3" creationId="{895394EA-3AE0-06B0-A5BE-1B7C4708C12C}"/>
          </ac:picMkLst>
        </pc:picChg>
        <pc:picChg chg="add del mod">
          <ac:chgData name="Guy Bartell" userId="S::guy.bartell@student.nbi-handelsakademin.se::701488a6-8f71-4c5d-ab4c-6ba2e47d04f2" providerId="AD" clId="Web-{D91179FB-796B-B44D-5422-D98C196EAEBA}" dt="2024-06-11T13:54:11.899" v="276"/>
          <ac:picMkLst>
            <pc:docMk/>
            <pc:sldMk cId="2713108800" sldId="273"/>
            <ac:picMk id="6" creationId="{B95C2DA4-7719-DDB4-F5EF-0B5259B79F8C}"/>
          </ac:picMkLst>
        </pc:picChg>
        <pc:picChg chg="add del mod">
          <ac:chgData name="Guy Bartell" userId="S::guy.bartell@student.nbi-handelsakademin.se::701488a6-8f71-4c5d-ab4c-6ba2e47d04f2" providerId="AD" clId="Web-{D91179FB-796B-B44D-5422-D98C196EAEBA}" dt="2024-06-11T14:01:06.223" v="294"/>
          <ac:picMkLst>
            <pc:docMk/>
            <pc:sldMk cId="2713108800" sldId="273"/>
            <ac:picMk id="7" creationId="{08B212E9-675D-D602-B72E-B3587B8E274B}"/>
          </ac:picMkLst>
        </pc:picChg>
        <pc:picChg chg="mod">
          <ac:chgData name="Guy Bartell" userId="S::guy.bartell@student.nbi-handelsakademin.se::701488a6-8f71-4c5d-ab4c-6ba2e47d04f2" providerId="AD" clId="Web-{D91179FB-796B-B44D-5422-D98C196EAEBA}" dt="2024-06-11T15:08:34.282" v="393" actId="1076"/>
          <ac:picMkLst>
            <pc:docMk/>
            <pc:sldMk cId="2713108800" sldId="273"/>
            <ac:picMk id="9" creationId="{3F827E2A-74B2-BB86-058C-2B3D247AEBFA}"/>
          </ac:picMkLst>
        </pc:picChg>
        <pc:picChg chg="add mod">
          <ac:chgData name="Guy Bartell" userId="S::guy.bartell@student.nbi-handelsakademin.se::701488a6-8f71-4c5d-ab4c-6ba2e47d04f2" providerId="AD" clId="Web-{D91179FB-796B-B44D-5422-D98C196EAEBA}" dt="2024-06-11T14:01:42.350" v="301" actId="1076"/>
          <ac:picMkLst>
            <pc:docMk/>
            <pc:sldMk cId="2713108800" sldId="273"/>
            <ac:picMk id="11" creationId="{FE7B58CC-5FE0-7385-98C8-FEB342F17E52}"/>
          </ac:picMkLst>
        </pc:picChg>
        <pc:picChg chg="del mod">
          <ac:chgData name="Guy Bartell" userId="S::guy.bartell@student.nbi-handelsakademin.se::701488a6-8f71-4c5d-ab4c-6ba2e47d04f2" providerId="AD" clId="Web-{D91179FB-796B-B44D-5422-D98C196EAEBA}" dt="2024-06-11T14:01:56.725" v="303"/>
          <ac:picMkLst>
            <pc:docMk/>
            <pc:sldMk cId="2713108800" sldId="273"/>
            <ac:picMk id="12" creationId="{C7F170EB-DCBC-F34A-EFE9-D8D94742B703}"/>
          </ac:picMkLst>
        </pc:picChg>
      </pc:sldChg>
      <pc:sldChg chg="addSp modSp">
        <pc:chgData name="Guy Bartell" userId="S::guy.bartell@student.nbi-handelsakademin.se::701488a6-8f71-4c5d-ab4c-6ba2e47d04f2" providerId="AD" clId="Web-{D91179FB-796B-B44D-5422-D98C196EAEBA}" dt="2024-06-11T15:00:51.388" v="389" actId="20577"/>
        <pc:sldMkLst>
          <pc:docMk/>
          <pc:sldMk cId="1466891409" sldId="277"/>
        </pc:sldMkLst>
        <pc:spChg chg="add mod">
          <ac:chgData name="Guy Bartell" userId="S::guy.bartell@student.nbi-handelsakademin.se::701488a6-8f71-4c5d-ab4c-6ba2e47d04f2" providerId="AD" clId="Web-{D91179FB-796B-B44D-5422-D98C196EAEBA}" dt="2024-06-11T15:00:49.919" v="388" actId="20577"/>
          <ac:spMkLst>
            <pc:docMk/>
            <pc:sldMk cId="1466891409" sldId="277"/>
            <ac:spMk id="4" creationId="{5D9BEA0B-18BE-7C15-CB78-393B06C2BC97}"/>
          </ac:spMkLst>
        </pc:spChg>
        <pc:spChg chg="add mod">
          <ac:chgData name="Guy Bartell" userId="S::guy.bartell@student.nbi-handelsakademin.se::701488a6-8f71-4c5d-ab4c-6ba2e47d04f2" providerId="AD" clId="Web-{D91179FB-796B-B44D-5422-D98C196EAEBA}" dt="2024-06-11T15:00:51.388" v="389" actId="20577"/>
          <ac:spMkLst>
            <pc:docMk/>
            <pc:sldMk cId="1466891409" sldId="277"/>
            <ac:spMk id="6" creationId="{65768FC5-89AF-6AA3-66A7-360D98469B04}"/>
          </ac:spMkLst>
        </pc:spChg>
        <pc:picChg chg="add mod">
          <ac:chgData name="Guy Bartell" userId="S::guy.bartell@student.nbi-handelsakademin.se::701488a6-8f71-4c5d-ab4c-6ba2e47d04f2" providerId="AD" clId="Web-{D91179FB-796B-B44D-5422-D98C196EAEBA}" dt="2024-06-11T14:59:10.290" v="326" actId="14100"/>
          <ac:picMkLst>
            <pc:docMk/>
            <pc:sldMk cId="1466891409" sldId="277"/>
            <ac:picMk id="2" creationId="{D7356F1C-3C19-CC0D-B4CD-A28D95DF8AF1}"/>
          </ac:picMkLst>
        </pc:picChg>
      </pc:sldChg>
      <pc:sldChg chg="modSp">
        <pc:chgData name="Guy Bartell" userId="S::guy.bartell@student.nbi-handelsakademin.se::701488a6-8f71-4c5d-ab4c-6ba2e47d04f2" providerId="AD" clId="Web-{D91179FB-796B-B44D-5422-D98C196EAEBA}" dt="2024-06-11T15:18:09.837" v="498" actId="20577"/>
        <pc:sldMkLst>
          <pc:docMk/>
          <pc:sldMk cId="270228202" sldId="279"/>
        </pc:sldMkLst>
        <pc:spChg chg="mod">
          <ac:chgData name="Guy Bartell" userId="S::guy.bartell@student.nbi-handelsakademin.se::701488a6-8f71-4c5d-ab4c-6ba2e47d04f2" providerId="AD" clId="Web-{D91179FB-796B-B44D-5422-D98C196EAEBA}" dt="2024-06-11T15:18:09.837" v="498" actId="20577"/>
          <ac:spMkLst>
            <pc:docMk/>
            <pc:sldMk cId="270228202" sldId="279"/>
            <ac:spMk id="8" creationId="{45BED702-FE40-C2F2-AAB4-11E6D4B749AE}"/>
          </ac:spMkLst>
        </pc:spChg>
      </pc:sldChg>
    </pc:docChg>
  </pc:docChgLst>
  <pc:docChgLst>
    <pc:chgData name="Mustafa Qadan" userId="S::mustafa.qadan@student.nbi-handelsakademin.se::10a2b619-3710-45aa-a538-aff011aaf1b4" providerId="AD" clId="Web-{84EFE000-56AC-1D14-27DE-3F7F29FC8F8F}"/>
    <pc:docChg chg="addSld delSld modSld sldOrd">
      <pc:chgData name="Mustafa Qadan" userId="S::mustafa.qadan@student.nbi-handelsakademin.se::10a2b619-3710-45aa-a538-aff011aaf1b4" providerId="AD" clId="Web-{84EFE000-56AC-1D14-27DE-3F7F29FC8F8F}" dt="2024-06-11T14:54:44.852" v="1734" actId="20577"/>
      <pc:docMkLst>
        <pc:docMk/>
      </pc:docMkLst>
      <pc:sldChg chg="modSp">
        <pc:chgData name="Mustafa Qadan" userId="S::mustafa.qadan@student.nbi-handelsakademin.se::10a2b619-3710-45aa-a538-aff011aaf1b4" providerId="AD" clId="Web-{84EFE000-56AC-1D14-27DE-3F7F29FC8F8F}" dt="2024-06-11T12:04:01.398" v="242" actId="14100"/>
        <pc:sldMkLst>
          <pc:docMk/>
          <pc:sldMk cId="1121474661" sldId="258"/>
        </pc:sldMkLst>
        <pc:spChg chg="mod">
          <ac:chgData name="Mustafa Qadan" userId="S::mustafa.qadan@student.nbi-handelsakademin.se::10a2b619-3710-45aa-a538-aff011aaf1b4" providerId="AD" clId="Web-{84EFE000-56AC-1D14-27DE-3F7F29FC8F8F}" dt="2024-06-11T12:04:01.398" v="242" actId="14100"/>
          <ac:spMkLst>
            <pc:docMk/>
            <pc:sldMk cId="1121474661" sldId="258"/>
            <ac:spMk id="5" creationId="{3BC64304-B6C0-FC94-369A-E33C0C727BBB}"/>
          </ac:spMkLst>
        </pc:spChg>
      </pc:sldChg>
      <pc:sldChg chg="modSp">
        <pc:chgData name="Mustafa Qadan" userId="S::mustafa.qadan@student.nbi-handelsakademin.se::10a2b619-3710-45aa-a538-aff011aaf1b4" providerId="AD" clId="Web-{84EFE000-56AC-1D14-27DE-3F7F29FC8F8F}" dt="2024-06-11T12:29:24.698" v="453" actId="1076"/>
        <pc:sldMkLst>
          <pc:docMk/>
          <pc:sldMk cId="4055604317" sldId="260"/>
        </pc:sldMkLst>
        <pc:spChg chg="mod">
          <ac:chgData name="Mustafa Qadan" userId="S::mustafa.qadan@student.nbi-handelsakademin.se::10a2b619-3710-45aa-a538-aff011aaf1b4" providerId="AD" clId="Web-{84EFE000-56AC-1D14-27DE-3F7F29FC8F8F}" dt="2024-06-11T12:29:24.698" v="453" actId="1076"/>
          <ac:spMkLst>
            <pc:docMk/>
            <pc:sldMk cId="4055604317" sldId="260"/>
            <ac:spMk id="12" creationId="{A7105219-BF73-9512-BBF8-EF5F712CDC75}"/>
          </ac:spMkLst>
        </pc:spChg>
        <pc:picChg chg="mod">
          <ac:chgData name="Mustafa Qadan" userId="S::mustafa.qadan@student.nbi-handelsakademin.se::10a2b619-3710-45aa-a538-aff011aaf1b4" providerId="AD" clId="Web-{84EFE000-56AC-1D14-27DE-3F7F29FC8F8F}" dt="2024-06-11T12:28:53.745" v="452" actId="1076"/>
          <ac:picMkLst>
            <pc:docMk/>
            <pc:sldMk cId="4055604317" sldId="260"/>
            <ac:picMk id="2" creationId="{ED59C338-759B-5C48-F6D4-1A420614BEF8}"/>
          </ac:picMkLst>
        </pc:picChg>
      </pc:sldChg>
      <pc:sldChg chg="addSp delSp modSp ord">
        <pc:chgData name="Mustafa Qadan" userId="S::mustafa.qadan@student.nbi-handelsakademin.se::10a2b619-3710-45aa-a538-aff011aaf1b4" providerId="AD" clId="Web-{84EFE000-56AC-1D14-27DE-3F7F29FC8F8F}" dt="2024-06-11T13:47:30.360" v="507"/>
        <pc:sldMkLst>
          <pc:docMk/>
          <pc:sldMk cId="538095569" sldId="264"/>
        </pc:sldMkLst>
        <pc:spChg chg="add del mod">
          <ac:chgData name="Mustafa Qadan" userId="S::mustafa.qadan@student.nbi-handelsakademin.se::10a2b619-3710-45aa-a538-aff011aaf1b4" providerId="AD" clId="Web-{84EFE000-56AC-1D14-27DE-3F7F29FC8F8F}" dt="2024-06-11T11:51:34.444" v="116"/>
          <ac:spMkLst>
            <pc:docMk/>
            <pc:sldMk cId="538095569" sldId="264"/>
            <ac:spMk id="2" creationId="{28B304C5-8C39-251C-2808-A9B4C33E1A31}"/>
          </ac:spMkLst>
        </pc:spChg>
        <pc:spChg chg="add mod">
          <ac:chgData name="Mustafa Qadan" userId="S::mustafa.qadan@student.nbi-handelsakademin.se::10a2b619-3710-45aa-a538-aff011aaf1b4" providerId="AD" clId="Web-{84EFE000-56AC-1D14-27DE-3F7F29FC8F8F}" dt="2024-06-11T12:17:04.916" v="405"/>
          <ac:spMkLst>
            <pc:docMk/>
            <pc:sldMk cId="538095569" sldId="264"/>
            <ac:spMk id="3" creationId="{8B9DF840-4D7B-4CC9-DB15-1541B6C9E98C}"/>
          </ac:spMkLst>
        </pc:spChg>
        <pc:spChg chg="add mod">
          <ac:chgData name="Mustafa Qadan" userId="S::mustafa.qadan@student.nbi-handelsakademin.se::10a2b619-3710-45aa-a538-aff011aaf1b4" providerId="AD" clId="Web-{84EFE000-56AC-1D14-27DE-3F7F29FC8F8F}" dt="2024-06-11T12:17:04.947" v="406"/>
          <ac:spMkLst>
            <pc:docMk/>
            <pc:sldMk cId="538095569" sldId="264"/>
            <ac:spMk id="4" creationId="{B48E9DAD-12E5-67B3-26FA-09D34E6ABF87}"/>
          </ac:spMkLst>
        </pc:spChg>
        <pc:spChg chg="mod">
          <ac:chgData name="Mustafa Qadan" userId="S::mustafa.qadan@student.nbi-handelsakademin.se::10a2b619-3710-45aa-a538-aff011aaf1b4" providerId="AD" clId="Web-{84EFE000-56AC-1D14-27DE-3F7F29FC8F8F}" dt="2024-06-11T12:17:04.916" v="404"/>
          <ac:spMkLst>
            <pc:docMk/>
            <pc:sldMk cId="538095569" sldId="264"/>
            <ac:spMk id="5" creationId="{3BC64304-B6C0-FC94-369A-E33C0C727BBB}"/>
          </ac:spMkLst>
        </pc:spChg>
        <pc:picChg chg="mod">
          <ac:chgData name="Mustafa Qadan" userId="S::mustafa.qadan@student.nbi-handelsakademin.se::10a2b619-3710-45aa-a538-aff011aaf1b4" providerId="AD" clId="Web-{84EFE000-56AC-1D14-27DE-3F7F29FC8F8F}" dt="2024-06-11T12:05:53.760" v="244" actId="1076"/>
          <ac:picMkLst>
            <pc:docMk/>
            <pc:sldMk cId="538095569" sldId="264"/>
            <ac:picMk id="6" creationId="{4A3A0986-B187-D8B4-6545-75EA7926AAD2}"/>
          </ac:picMkLst>
        </pc:picChg>
        <pc:picChg chg="mod">
          <ac:chgData name="Mustafa Qadan" userId="S::mustafa.qadan@student.nbi-handelsakademin.se::10a2b619-3710-45aa-a538-aff011aaf1b4" providerId="AD" clId="Web-{84EFE000-56AC-1D14-27DE-3F7F29FC8F8F}" dt="2024-06-11T11:50:55.568" v="0" actId="1076"/>
          <ac:picMkLst>
            <pc:docMk/>
            <pc:sldMk cId="538095569" sldId="264"/>
            <ac:picMk id="9" creationId="{DF33D2EE-855F-799C-E9C9-DAF3271B7493}"/>
          </ac:picMkLst>
        </pc:picChg>
        <pc:picChg chg="mod">
          <ac:chgData name="Mustafa Qadan" userId="S::mustafa.qadan@student.nbi-handelsakademin.se::10a2b619-3710-45aa-a538-aff011aaf1b4" providerId="AD" clId="Web-{84EFE000-56AC-1D14-27DE-3F7F29FC8F8F}" dt="2024-06-11T11:50:55.599" v="1" actId="1076"/>
          <ac:picMkLst>
            <pc:docMk/>
            <pc:sldMk cId="538095569" sldId="264"/>
            <ac:picMk id="12" creationId="{4A2E9BFE-EA85-484A-E55E-A861034907C4}"/>
          </ac:picMkLst>
        </pc:picChg>
      </pc:sldChg>
      <pc:sldChg chg="addSp delSp modSp">
        <pc:chgData name="Mustafa Qadan" userId="S::mustafa.qadan@student.nbi-handelsakademin.se::10a2b619-3710-45aa-a538-aff011aaf1b4" providerId="AD" clId="Web-{84EFE000-56AC-1D14-27DE-3F7F29FC8F8F}" dt="2024-06-11T12:33:31.220" v="472" actId="1076"/>
        <pc:sldMkLst>
          <pc:docMk/>
          <pc:sldMk cId="3125510018" sldId="265"/>
        </pc:sldMkLst>
        <pc:spChg chg="mod">
          <ac:chgData name="Mustafa Qadan" userId="S::mustafa.qadan@student.nbi-handelsakademin.se::10a2b619-3710-45aa-a538-aff011aaf1b4" providerId="AD" clId="Web-{84EFE000-56AC-1D14-27DE-3F7F29FC8F8F}" dt="2024-06-11T12:31:43.420" v="470" actId="1076"/>
          <ac:spMkLst>
            <pc:docMk/>
            <pc:sldMk cId="3125510018" sldId="265"/>
            <ac:spMk id="15" creationId="{997456D9-6748-B0D0-460F-5CE36D520E48}"/>
          </ac:spMkLst>
        </pc:spChg>
        <pc:grpChg chg="mod">
          <ac:chgData name="Mustafa Qadan" userId="S::mustafa.qadan@student.nbi-handelsakademin.se::10a2b619-3710-45aa-a538-aff011aaf1b4" providerId="AD" clId="Web-{84EFE000-56AC-1D14-27DE-3F7F29FC8F8F}" dt="2024-06-11T12:31:28.045" v="468" actId="1076"/>
          <ac:grpSpMkLst>
            <pc:docMk/>
            <pc:sldMk cId="3125510018" sldId="265"/>
            <ac:grpSpMk id="12" creationId="{8F4EA8F9-1C56-DCCD-2EF4-C92D4E2F3025}"/>
          </ac:grpSpMkLst>
        </pc:grpChg>
        <pc:picChg chg="add del mod">
          <ac:chgData name="Mustafa Qadan" userId="S::mustafa.qadan@student.nbi-handelsakademin.se::10a2b619-3710-45aa-a538-aff011aaf1b4" providerId="AD" clId="Web-{84EFE000-56AC-1D14-27DE-3F7F29FC8F8F}" dt="2024-06-11T12:30:36.059" v="454"/>
          <ac:picMkLst>
            <pc:docMk/>
            <pc:sldMk cId="3125510018" sldId="265"/>
            <ac:picMk id="2" creationId="{24A0C595-7024-1D63-587D-C58DF5A17706}"/>
          </ac:picMkLst>
        </pc:picChg>
        <pc:picChg chg="add del mod">
          <ac:chgData name="Mustafa Qadan" userId="S::mustafa.qadan@student.nbi-handelsakademin.se::10a2b619-3710-45aa-a538-aff011aaf1b4" providerId="AD" clId="Web-{84EFE000-56AC-1D14-27DE-3F7F29FC8F8F}" dt="2024-06-11T12:28:29.932" v="446"/>
          <ac:picMkLst>
            <pc:docMk/>
            <pc:sldMk cId="3125510018" sldId="265"/>
            <ac:picMk id="7" creationId="{03A53196-B3F5-53F2-B937-E5ACB72150BB}"/>
          </ac:picMkLst>
        </pc:picChg>
        <pc:picChg chg="mod">
          <ac:chgData name="Mustafa Qadan" userId="S::mustafa.qadan@student.nbi-handelsakademin.se::10a2b619-3710-45aa-a538-aff011aaf1b4" providerId="AD" clId="Web-{84EFE000-56AC-1D14-27DE-3F7F29FC8F8F}" dt="2024-06-11T12:31:43.420" v="469" actId="1076"/>
          <ac:picMkLst>
            <pc:docMk/>
            <pc:sldMk cId="3125510018" sldId="265"/>
            <ac:picMk id="8" creationId="{65105216-EDA8-116E-849F-C0CAF84735E1}"/>
          </ac:picMkLst>
        </pc:picChg>
        <pc:picChg chg="add del mod">
          <ac:chgData name="Mustafa Qadan" userId="S::mustafa.qadan@student.nbi-handelsakademin.se::10a2b619-3710-45aa-a538-aff011aaf1b4" providerId="AD" clId="Web-{84EFE000-56AC-1D14-27DE-3F7F29FC8F8F}" dt="2024-06-11T12:30:37.513" v="455"/>
          <ac:picMkLst>
            <pc:docMk/>
            <pc:sldMk cId="3125510018" sldId="265"/>
            <ac:picMk id="10" creationId="{39088810-4F21-E398-DBBB-038E97315EC5}"/>
          </ac:picMkLst>
        </pc:picChg>
        <pc:picChg chg="mod modCrop">
          <ac:chgData name="Mustafa Qadan" userId="S::mustafa.qadan@student.nbi-handelsakademin.se::10a2b619-3710-45aa-a538-aff011aaf1b4" providerId="AD" clId="Web-{84EFE000-56AC-1D14-27DE-3F7F29FC8F8F}" dt="2024-06-11T12:31:09.732" v="463" actId="14100"/>
          <ac:picMkLst>
            <pc:docMk/>
            <pc:sldMk cId="3125510018" sldId="265"/>
            <ac:picMk id="11" creationId="{4FFB985F-0D8C-2025-A935-99697FF9007D}"/>
          </ac:picMkLst>
        </pc:picChg>
        <pc:picChg chg="add del mod">
          <ac:chgData name="Mustafa Qadan" userId="S::mustafa.qadan@student.nbi-handelsakademin.se::10a2b619-3710-45aa-a538-aff011aaf1b4" providerId="AD" clId="Web-{84EFE000-56AC-1D14-27DE-3F7F29FC8F8F}" dt="2024-06-11T12:27:22.024" v="443"/>
          <ac:picMkLst>
            <pc:docMk/>
            <pc:sldMk cId="3125510018" sldId="265"/>
            <ac:picMk id="14" creationId="{24CED3A1-DDCD-F225-C1AA-104E84AE9273}"/>
          </ac:picMkLst>
        </pc:picChg>
        <pc:picChg chg="add del mod">
          <ac:chgData name="Mustafa Qadan" userId="S::mustafa.qadan@student.nbi-handelsakademin.se::10a2b619-3710-45aa-a538-aff011aaf1b4" providerId="AD" clId="Web-{84EFE000-56AC-1D14-27DE-3F7F29FC8F8F}" dt="2024-06-11T12:28:45.651" v="450"/>
          <ac:picMkLst>
            <pc:docMk/>
            <pc:sldMk cId="3125510018" sldId="265"/>
            <ac:picMk id="16" creationId="{B4E38707-9D5F-34D4-9573-74FE2089AFA0}"/>
          </ac:picMkLst>
        </pc:picChg>
        <pc:picChg chg="add del mod">
          <ac:chgData name="Mustafa Qadan" userId="S::mustafa.qadan@student.nbi-handelsakademin.se::10a2b619-3710-45aa-a538-aff011aaf1b4" providerId="AD" clId="Web-{84EFE000-56AC-1D14-27DE-3F7F29FC8F8F}" dt="2024-06-11T12:28:47.307" v="451"/>
          <ac:picMkLst>
            <pc:docMk/>
            <pc:sldMk cId="3125510018" sldId="265"/>
            <ac:picMk id="17" creationId="{EF852330-D95A-A48B-6452-B15A3847481A}"/>
          </ac:picMkLst>
        </pc:picChg>
        <pc:picChg chg="add mod">
          <ac:chgData name="Mustafa Qadan" userId="S::mustafa.qadan@student.nbi-handelsakademin.se::10a2b619-3710-45aa-a538-aff011aaf1b4" providerId="AD" clId="Web-{84EFE000-56AC-1D14-27DE-3F7F29FC8F8F}" dt="2024-06-11T12:33:31.220" v="472" actId="1076"/>
          <ac:picMkLst>
            <pc:docMk/>
            <pc:sldMk cId="3125510018" sldId="265"/>
            <ac:picMk id="18" creationId="{34C66F9D-B39B-61E3-FCB0-3B1B84D8A2B7}"/>
          </ac:picMkLst>
        </pc:picChg>
        <pc:picChg chg="add mod">
          <ac:chgData name="Mustafa Qadan" userId="S::mustafa.qadan@student.nbi-handelsakademin.se::10a2b619-3710-45aa-a538-aff011aaf1b4" providerId="AD" clId="Web-{84EFE000-56AC-1D14-27DE-3F7F29FC8F8F}" dt="2024-06-11T12:30:48.982" v="459" actId="1076"/>
          <ac:picMkLst>
            <pc:docMk/>
            <pc:sldMk cId="3125510018" sldId="265"/>
            <ac:picMk id="19" creationId="{40BDEFC4-7387-748E-9E83-9598728712CC}"/>
          </ac:picMkLst>
        </pc:picChg>
      </pc:sldChg>
      <pc:sldChg chg="addSp delSp modSp ord">
        <pc:chgData name="Mustafa Qadan" userId="S::mustafa.qadan@student.nbi-handelsakademin.se::10a2b619-3710-45aa-a538-aff011aaf1b4" providerId="AD" clId="Web-{84EFE000-56AC-1D14-27DE-3F7F29FC8F8F}" dt="2024-06-11T13:47:24.563" v="506"/>
        <pc:sldMkLst>
          <pc:docMk/>
          <pc:sldMk cId="2390436597" sldId="268"/>
        </pc:sldMkLst>
        <pc:spChg chg="add mod">
          <ac:chgData name="Mustafa Qadan" userId="S::mustafa.qadan@student.nbi-handelsakademin.se::10a2b619-3710-45aa-a538-aff011aaf1b4" providerId="AD" clId="Web-{84EFE000-56AC-1D14-27DE-3F7F29FC8F8F}" dt="2024-06-11T12:17:42.214" v="414" actId="20577"/>
          <ac:spMkLst>
            <pc:docMk/>
            <pc:sldMk cId="2390436597" sldId="268"/>
            <ac:spMk id="2" creationId="{97D012D7-687C-FC95-6F12-10350EE0CB16}"/>
          </ac:spMkLst>
        </pc:spChg>
        <pc:spChg chg="del mod">
          <ac:chgData name="Mustafa Qadan" userId="S::mustafa.qadan@student.nbi-handelsakademin.se::10a2b619-3710-45aa-a538-aff011aaf1b4" providerId="AD" clId="Web-{84EFE000-56AC-1D14-27DE-3F7F29FC8F8F}" dt="2024-06-11T12:06:33.996" v="246"/>
          <ac:spMkLst>
            <pc:docMk/>
            <pc:sldMk cId="2390436597" sldId="268"/>
            <ac:spMk id="6" creationId="{0F4B7E67-D246-8232-A180-CDC14DBA2397}"/>
          </ac:spMkLst>
        </pc:spChg>
      </pc:sldChg>
      <pc:sldChg chg="modSp">
        <pc:chgData name="Mustafa Qadan" userId="S::mustafa.qadan@student.nbi-handelsakademin.se::10a2b619-3710-45aa-a538-aff011aaf1b4" providerId="AD" clId="Web-{84EFE000-56AC-1D14-27DE-3F7F29FC8F8F}" dt="2024-06-11T13:25:02.493" v="502" actId="1076"/>
        <pc:sldMkLst>
          <pc:docMk/>
          <pc:sldMk cId="3703693321" sldId="270"/>
        </pc:sldMkLst>
        <pc:picChg chg="mod ord">
          <ac:chgData name="Mustafa Qadan" userId="S::mustafa.qadan@student.nbi-handelsakademin.se::10a2b619-3710-45aa-a538-aff011aaf1b4" providerId="AD" clId="Web-{84EFE000-56AC-1D14-27DE-3F7F29FC8F8F}" dt="2024-06-11T13:24:46.914" v="498"/>
          <ac:picMkLst>
            <pc:docMk/>
            <pc:sldMk cId="3703693321" sldId="270"/>
            <ac:picMk id="2" creationId="{E323A4CF-F6B9-CE0A-9970-07756D2AABD2}"/>
          </ac:picMkLst>
        </pc:picChg>
        <pc:picChg chg="mod">
          <ac:chgData name="Mustafa Qadan" userId="S::mustafa.qadan@student.nbi-handelsakademin.se::10a2b619-3710-45aa-a538-aff011aaf1b4" providerId="AD" clId="Web-{84EFE000-56AC-1D14-27DE-3F7F29FC8F8F}" dt="2024-06-11T13:24:34.617" v="494" actId="1076"/>
          <ac:picMkLst>
            <pc:docMk/>
            <pc:sldMk cId="3703693321" sldId="270"/>
            <ac:picMk id="3" creationId="{B27C9A95-DC26-5565-1F94-EEF2D9645046}"/>
          </ac:picMkLst>
        </pc:picChg>
        <pc:picChg chg="mod">
          <ac:chgData name="Mustafa Qadan" userId="S::mustafa.qadan@student.nbi-handelsakademin.se::10a2b619-3710-45aa-a538-aff011aaf1b4" providerId="AD" clId="Web-{84EFE000-56AC-1D14-27DE-3F7F29FC8F8F}" dt="2024-06-11T13:25:02.493" v="502" actId="1076"/>
          <ac:picMkLst>
            <pc:docMk/>
            <pc:sldMk cId="3703693321" sldId="270"/>
            <ac:picMk id="7" creationId="{5395A73B-9660-90F7-E1BC-99B5817F9266}"/>
          </ac:picMkLst>
        </pc:picChg>
      </pc:sldChg>
      <pc:sldChg chg="delSp del">
        <pc:chgData name="Mustafa Qadan" userId="S::mustafa.qadan@student.nbi-handelsakademin.se::10a2b619-3710-45aa-a538-aff011aaf1b4" providerId="AD" clId="Web-{84EFE000-56AC-1D14-27DE-3F7F29FC8F8F}" dt="2024-06-11T13:48:14.814" v="515"/>
        <pc:sldMkLst>
          <pc:docMk/>
          <pc:sldMk cId="4293620081" sldId="271"/>
        </pc:sldMkLst>
        <pc:spChg chg="del">
          <ac:chgData name="Mustafa Qadan" userId="S::mustafa.qadan@student.nbi-handelsakademin.se::10a2b619-3710-45aa-a538-aff011aaf1b4" providerId="AD" clId="Web-{84EFE000-56AC-1D14-27DE-3F7F29FC8F8F}" dt="2024-06-11T13:48:09.830" v="513"/>
          <ac:spMkLst>
            <pc:docMk/>
            <pc:sldMk cId="4293620081" sldId="271"/>
            <ac:spMk id="6" creationId="{0F4B7E67-D246-8232-A180-CDC14DBA2397}"/>
          </ac:spMkLst>
        </pc:spChg>
      </pc:sldChg>
      <pc:sldChg chg="new del">
        <pc:chgData name="Mustafa Qadan" userId="S::mustafa.qadan@student.nbi-handelsakademin.se::10a2b619-3710-45aa-a538-aff011aaf1b4" providerId="AD" clId="Web-{84EFE000-56AC-1D14-27DE-3F7F29FC8F8F}" dt="2024-06-11T11:52:05.085" v="118"/>
        <pc:sldMkLst>
          <pc:docMk/>
          <pc:sldMk cId="1795741732" sldId="273"/>
        </pc:sldMkLst>
      </pc:sldChg>
      <pc:sldChg chg="modSp">
        <pc:chgData name="Mustafa Qadan" userId="S::mustafa.qadan@student.nbi-handelsakademin.se::10a2b619-3710-45aa-a538-aff011aaf1b4" providerId="AD" clId="Web-{84EFE000-56AC-1D14-27DE-3F7F29FC8F8F}" dt="2024-06-11T13:26:47.433" v="504"/>
        <pc:sldMkLst>
          <pc:docMk/>
          <pc:sldMk cId="2713108800" sldId="273"/>
        </pc:sldMkLst>
        <pc:picChg chg="mod modCrop">
          <ac:chgData name="Mustafa Qadan" userId="S::mustafa.qadan@student.nbi-handelsakademin.se::10a2b619-3710-45aa-a538-aff011aaf1b4" providerId="AD" clId="Web-{84EFE000-56AC-1D14-27DE-3F7F29FC8F8F}" dt="2024-06-11T13:24:04.632" v="488" actId="1076"/>
          <ac:picMkLst>
            <pc:docMk/>
            <pc:sldMk cId="2713108800" sldId="273"/>
            <ac:picMk id="2" creationId="{BDC03872-3AF3-A926-9BDF-C3F14869C1CC}"/>
          </ac:picMkLst>
        </pc:picChg>
        <pc:picChg chg="mod">
          <ac:chgData name="Mustafa Qadan" userId="S::mustafa.qadan@student.nbi-handelsakademin.se::10a2b619-3710-45aa-a538-aff011aaf1b4" providerId="AD" clId="Web-{84EFE000-56AC-1D14-27DE-3F7F29FC8F8F}" dt="2024-06-11T13:26:10.729" v="503" actId="1076"/>
          <ac:picMkLst>
            <pc:docMk/>
            <pc:sldMk cId="2713108800" sldId="273"/>
            <ac:picMk id="3" creationId="{895394EA-3AE0-06B0-A5BE-1B7C4708C12C}"/>
          </ac:picMkLst>
        </pc:picChg>
        <pc:picChg chg="mod">
          <ac:chgData name="Mustafa Qadan" userId="S::mustafa.qadan@student.nbi-handelsakademin.se::10a2b619-3710-45aa-a538-aff011aaf1b4" providerId="AD" clId="Web-{84EFE000-56AC-1D14-27DE-3F7F29FC8F8F}" dt="2024-06-11T13:23:14.630" v="478" actId="1076"/>
          <ac:picMkLst>
            <pc:docMk/>
            <pc:sldMk cId="2713108800" sldId="273"/>
            <ac:picMk id="8" creationId="{B66C11F0-3ECE-E5E7-02D8-F1A1552A21D4}"/>
          </ac:picMkLst>
        </pc:picChg>
        <pc:picChg chg="mod">
          <ac:chgData name="Mustafa Qadan" userId="S::mustafa.qadan@student.nbi-handelsakademin.se::10a2b619-3710-45aa-a538-aff011aaf1b4" providerId="AD" clId="Web-{84EFE000-56AC-1D14-27DE-3F7F29FC8F8F}" dt="2024-06-11T13:23:30.209" v="480" actId="1076"/>
          <ac:picMkLst>
            <pc:docMk/>
            <pc:sldMk cId="2713108800" sldId="273"/>
            <ac:picMk id="9" creationId="{3F827E2A-74B2-BB86-058C-2B3D247AEBFA}"/>
          </ac:picMkLst>
        </pc:picChg>
        <pc:picChg chg="mod ord">
          <ac:chgData name="Mustafa Qadan" userId="S::mustafa.qadan@student.nbi-handelsakademin.se::10a2b619-3710-45aa-a538-aff011aaf1b4" providerId="AD" clId="Web-{84EFE000-56AC-1D14-27DE-3F7F29FC8F8F}" dt="2024-06-11T13:26:47.433" v="504"/>
          <ac:picMkLst>
            <pc:docMk/>
            <pc:sldMk cId="2713108800" sldId="273"/>
            <ac:picMk id="10" creationId="{D7613664-205E-F6DA-197F-26BEA8C0383C}"/>
          </ac:picMkLst>
        </pc:picChg>
        <pc:picChg chg="mod">
          <ac:chgData name="Mustafa Qadan" userId="S::mustafa.qadan@student.nbi-handelsakademin.se::10a2b619-3710-45aa-a538-aff011aaf1b4" providerId="AD" clId="Web-{84EFE000-56AC-1D14-27DE-3F7F29FC8F8F}" dt="2024-06-11T13:23:07.114" v="476" actId="1076"/>
          <ac:picMkLst>
            <pc:docMk/>
            <pc:sldMk cId="2713108800" sldId="273"/>
            <ac:picMk id="12" creationId="{C7F170EB-DCBC-F34A-EFE9-D8D94742B703}"/>
          </ac:picMkLst>
        </pc:picChg>
      </pc:sldChg>
      <pc:sldChg chg="addSp delSp modSp add del">
        <pc:chgData name="Mustafa Qadan" userId="S::mustafa.qadan@student.nbi-handelsakademin.se::10a2b619-3710-45aa-a538-aff011aaf1b4" providerId="AD" clId="Web-{84EFE000-56AC-1D14-27DE-3F7F29FC8F8F}" dt="2024-06-11T14:15:39.674" v="1497" actId="14100"/>
        <pc:sldMkLst>
          <pc:docMk/>
          <pc:sldMk cId="2378278582" sldId="275"/>
        </pc:sldMkLst>
        <pc:spChg chg="add del mod">
          <ac:chgData name="Mustafa Qadan" userId="S::mustafa.qadan@student.nbi-handelsakademin.se::10a2b619-3710-45aa-a538-aff011aaf1b4" providerId="AD" clId="Web-{84EFE000-56AC-1D14-27DE-3F7F29FC8F8F}" dt="2024-06-11T14:15:28.737" v="1494" actId="1076"/>
          <ac:spMkLst>
            <pc:docMk/>
            <pc:sldMk cId="2378278582" sldId="275"/>
            <ac:spMk id="2" creationId="{6EFCD189-3C06-6CA9-7A77-A3AA7B47A70A}"/>
          </ac:spMkLst>
        </pc:spChg>
        <pc:spChg chg="add del mod">
          <ac:chgData name="Mustafa Qadan" userId="S::mustafa.qadan@student.nbi-handelsakademin.se::10a2b619-3710-45aa-a538-aff011aaf1b4" providerId="AD" clId="Web-{84EFE000-56AC-1D14-27DE-3F7F29FC8F8F}" dt="2024-06-11T14:15:23.877" v="1493"/>
          <ac:spMkLst>
            <pc:docMk/>
            <pc:sldMk cId="2378278582" sldId="275"/>
            <ac:spMk id="3" creationId="{73BF91F1-9A8F-6E8E-38C2-A1C65446F708}"/>
          </ac:spMkLst>
        </pc:spChg>
        <pc:spChg chg="add del">
          <ac:chgData name="Mustafa Qadan" userId="S::mustafa.qadan@student.nbi-handelsakademin.se::10a2b619-3710-45aa-a538-aff011aaf1b4" providerId="AD" clId="Web-{84EFE000-56AC-1D14-27DE-3F7F29FC8F8F}" dt="2024-06-11T14:02:40.839" v="1000"/>
          <ac:spMkLst>
            <pc:docMk/>
            <pc:sldMk cId="2378278582" sldId="275"/>
            <ac:spMk id="4" creationId="{AB6868EF-DA95-CDCF-E66C-77E6FB2FA094}"/>
          </ac:spMkLst>
        </pc:spChg>
        <pc:spChg chg="add del">
          <ac:chgData name="Mustafa Qadan" userId="S::mustafa.qadan@student.nbi-handelsakademin.se::10a2b619-3710-45aa-a538-aff011aaf1b4" providerId="AD" clId="Web-{84EFE000-56AC-1D14-27DE-3F7F29FC8F8F}" dt="2024-06-11T14:02:40.839" v="999"/>
          <ac:spMkLst>
            <pc:docMk/>
            <pc:sldMk cId="2378278582" sldId="275"/>
            <ac:spMk id="5" creationId="{3BC64304-B6C0-FC94-369A-E33C0C727BBB}"/>
          </ac:spMkLst>
        </pc:spChg>
        <pc:spChg chg="del mod">
          <ac:chgData name="Mustafa Qadan" userId="S::mustafa.qadan@student.nbi-handelsakademin.se::10a2b619-3710-45aa-a538-aff011aaf1b4" providerId="AD" clId="Web-{84EFE000-56AC-1D14-27DE-3F7F29FC8F8F}" dt="2024-06-11T13:52:52.135" v="639"/>
          <ac:spMkLst>
            <pc:docMk/>
            <pc:sldMk cId="2378278582" sldId="275"/>
            <ac:spMk id="6" creationId="{0F4B7E67-D246-8232-A180-CDC14DBA2397}"/>
          </ac:spMkLst>
        </pc:spChg>
        <pc:spChg chg="add del mod">
          <ac:chgData name="Mustafa Qadan" userId="S::mustafa.qadan@student.nbi-handelsakademin.se::10a2b619-3710-45aa-a538-aff011aaf1b4" providerId="AD" clId="Web-{84EFE000-56AC-1D14-27DE-3F7F29FC8F8F}" dt="2024-06-11T14:03:16.184" v="1008"/>
          <ac:spMkLst>
            <pc:docMk/>
            <pc:sldMk cId="2378278582" sldId="275"/>
            <ac:spMk id="8" creationId="{B53C97C9-07F5-1371-4183-F0464DCD1E50}"/>
          </ac:spMkLst>
        </pc:spChg>
        <pc:spChg chg="add del mod">
          <ac:chgData name="Mustafa Qadan" userId="S::mustafa.qadan@student.nbi-handelsakademin.se::10a2b619-3710-45aa-a538-aff011aaf1b4" providerId="AD" clId="Web-{84EFE000-56AC-1D14-27DE-3F7F29FC8F8F}" dt="2024-06-11T14:02:40.839" v="1000"/>
          <ac:spMkLst>
            <pc:docMk/>
            <pc:sldMk cId="2378278582" sldId="275"/>
            <ac:spMk id="10" creationId="{CC522D56-A4D4-370D-97C7-C21026A26AFC}"/>
          </ac:spMkLst>
        </pc:spChg>
        <pc:spChg chg="add mod">
          <ac:chgData name="Mustafa Qadan" userId="S::mustafa.qadan@student.nbi-handelsakademin.se::10a2b619-3710-45aa-a538-aff011aaf1b4" providerId="AD" clId="Web-{84EFE000-56AC-1D14-27DE-3F7F29FC8F8F}" dt="2024-06-11T14:15:39.674" v="1497" actId="14100"/>
          <ac:spMkLst>
            <pc:docMk/>
            <pc:sldMk cId="2378278582" sldId="275"/>
            <ac:spMk id="11" creationId="{D2002DBF-3430-A2A3-F2BC-92B44DB72160}"/>
          </ac:spMkLst>
        </pc:spChg>
        <pc:graphicFrameChg chg="add del mod modGraphic">
          <ac:chgData name="Mustafa Qadan" userId="S::mustafa.qadan@student.nbi-handelsakademin.se::10a2b619-3710-45aa-a538-aff011aaf1b4" providerId="AD" clId="Web-{84EFE000-56AC-1D14-27DE-3F7F29FC8F8F}" dt="2024-06-11T14:15:33.081" v="1495" actId="1076"/>
          <ac:graphicFrameMkLst>
            <pc:docMk/>
            <pc:sldMk cId="2378278582" sldId="275"/>
            <ac:graphicFrameMk id="7" creationId="{8A799C06-967D-FF66-2579-063CCA184E34}"/>
          </ac:graphicFrameMkLst>
        </pc:graphicFrameChg>
      </pc:sldChg>
      <pc:sldChg chg="addSp delSp modSp add replId">
        <pc:chgData name="Mustafa Qadan" userId="S::mustafa.qadan@student.nbi-handelsakademin.se::10a2b619-3710-45aa-a538-aff011aaf1b4" providerId="AD" clId="Web-{84EFE000-56AC-1D14-27DE-3F7F29FC8F8F}" dt="2024-06-11T14:53:22.834" v="1661" actId="1076"/>
        <pc:sldMkLst>
          <pc:docMk/>
          <pc:sldMk cId="1466891409" sldId="277"/>
        </pc:sldMkLst>
        <pc:spChg chg="del">
          <ac:chgData name="Mustafa Qadan" userId="S::mustafa.qadan@student.nbi-handelsakademin.se::10a2b619-3710-45aa-a538-aff011aaf1b4" providerId="AD" clId="Web-{84EFE000-56AC-1D14-27DE-3F7F29FC8F8F}" dt="2024-06-11T13:48:44.956" v="546"/>
          <ac:spMkLst>
            <pc:docMk/>
            <pc:sldMk cId="1466891409" sldId="277"/>
            <ac:spMk id="2" creationId="{6EFCD189-3C06-6CA9-7A77-A3AA7B47A70A}"/>
          </ac:spMkLst>
        </pc:spChg>
        <pc:spChg chg="del">
          <ac:chgData name="Mustafa Qadan" userId="S::mustafa.qadan@student.nbi-handelsakademin.se::10a2b619-3710-45aa-a538-aff011aaf1b4" providerId="AD" clId="Web-{84EFE000-56AC-1D14-27DE-3F7F29FC8F8F}" dt="2024-06-11T13:48:47.815" v="547"/>
          <ac:spMkLst>
            <pc:docMk/>
            <pc:sldMk cId="1466891409" sldId="277"/>
            <ac:spMk id="4" creationId="{AB6868EF-DA95-CDCF-E66C-77E6FB2FA094}"/>
          </ac:spMkLst>
        </pc:spChg>
        <pc:spChg chg="add mod">
          <ac:chgData name="Mustafa Qadan" userId="S::mustafa.qadan@student.nbi-handelsakademin.se::10a2b619-3710-45aa-a538-aff011aaf1b4" providerId="AD" clId="Web-{84EFE000-56AC-1D14-27DE-3F7F29FC8F8F}" dt="2024-06-11T13:48:47.815" v="547"/>
          <ac:spMkLst>
            <pc:docMk/>
            <pc:sldMk cId="1466891409" sldId="277"/>
            <ac:spMk id="7" creationId="{84CC851D-EABE-6A78-5184-C9D4939FC376}"/>
          </ac:spMkLst>
        </pc:spChg>
        <pc:spChg chg="mod">
          <ac:chgData name="Mustafa Qadan" userId="S::mustafa.qadan@student.nbi-handelsakademin.se::10a2b619-3710-45aa-a538-aff011aaf1b4" providerId="AD" clId="Web-{84EFE000-56AC-1D14-27DE-3F7F29FC8F8F}" dt="2024-06-11T14:53:22.834" v="1661" actId="1076"/>
          <ac:spMkLst>
            <pc:docMk/>
            <pc:sldMk cId="1466891409" sldId="277"/>
            <ac:spMk id="14" creationId="{671F47FD-D2A4-50EB-48E0-9F4B3819958B}"/>
          </ac:spMkLst>
        </pc:spChg>
        <pc:picChg chg="mod">
          <ac:chgData name="Mustafa Qadan" userId="S::mustafa.qadan@student.nbi-handelsakademin.se::10a2b619-3710-45aa-a538-aff011aaf1b4" providerId="AD" clId="Web-{84EFE000-56AC-1D14-27DE-3F7F29FC8F8F}" dt="2024-06-11T14:53:13.740" v="1660" actId="14100"/>
          <ac:picMkLst>
            <pc:docMk/>
            <pc:sldMk cId="1466891409" sldId="277"/>
            <ac:picMk id="9" creationId="{C6C1BD9D-9156-2F8A-E298-D8F8FACE4AE5}"/>
          </ac:picMkLst>
        </pc:picChg>
        <pc:picChg chg="mod">
          <ac:chgData name="Mustafa Qadan" userId="S::mustafa.qadan@student.nbi-handelsakademin.se::10a2b619-3710-45aa-a538-aff011aaf1b4" providerId="AD" clId="Web-{84EFE000-56AC-1D14-27DE-3F7F29FC8F8F}" dt="2024-06-11T14:53:03.224" v="1658" actId="1076"/>
          <ac:picMkLst>
            <pc:docMk/>
            <pc:sldMk cId="1466891409" sldId="277"/>
            <ac:picMk id="11" creationId="{E13F5F81-5693-D254-2B42-856A988E5920}"/>
          </ac:picMkLst>
        </pc:picChg>
      </pc:sldChg>
      <pc:sldChg chg="addSp delSp modSp add replId">
        <pc:chgData name="Mustafa Qadan" userId="S::mustafa.qadan@student.nbi-handelsakademin.se::10a2b619-3710-45aa-a538-aff011aaf1b4" providerId="AD" clId="Web-{84EFE000-56AC-1D14-27DE-3F7F29FC8F8F}" dt="2024-06-11T14:20:28.277" v="1652"/>
        <pc:sldMkLst>
          <pc:docMk/>
          <pc:sldMk cId="4207180296" sldId="278"/>
        </pc:sldMkLst>
        <pc:spChg chg="mod">
          <ac:chgData name="Mustafa Qadan" userId="S::mustafa.qadan@student.nbi-handelsakademin.se::10a2b619-3710-45aa-a538-aff011aaf1b4" providerId="AD" clId="Web-{84EFE000-56AC-1D14-27DE-3F7F29FC8F8F}" dt="2024-06-11T14:15:54.831" v="1501" actId="1076"/>
          <ac:spMkLst>
            <pc:docMk/>
            <pc:sldMk cId="4207180296" sldId="278"/>
            <ac:spMk id="2" creationId="{6EFCD189-3C06-6CA9-7A77-A3AA7B47A70A}"/>
          </ac:spMkLst>
        </pc:spChg>
        <pc:spChg chg="del">
          <ac:chgData name="Mustafa Qadan" userId="S::mustafa.qadan@student.nbi-handelsakademin.se::10a2b619-3710-45aa-a538-aff011aaf1b4" providerId="AD" clId="Web-{84EFE000-56AC-1D14-27DE-3F7F29FC8F8F}" dt="2024-06-11T13:51:23.429" v="596"/>
          <ac:spMkLst>
            <pc:docMk/>
            <pc:sldMk cId="4207180296" sldId="278"/>
            <ac:spMk id="6" creationId="{0F4B7E67-D246-8232-A180-CDC14DBA2397}"/>
          </ac:spMkLst>
        </pc:spChg>
        <pc:spChg chg="add del mod">
          <ac:chgData name="Mustafa Qadan" userId="S::mustafa.qadan@student.nbi-handelsakademin.se::10a2b619-3710-45aa-a538-aff011aaf1b4" providerId="AD" clId="Web-{84EFE000-56AC-1D14-27DE-3F7F29FC8F8F}" dt="2024-06-11T14:15:50.722" v="1500"/>
          <ac:spMkLst>
            <pc:docMk/>
            <pc:sldMk cId="4207180296" sldId="278"/>
            <ac:spMk id="7" creationId="{0B7D5476-B473-F34A-E1B4-1E64981B2342}"/>
          </ac:spMkLst>
        </pc:spChg>
        <pc:spChg chg="add del">
          <ac:chgData name="Mustafa Qadan" userId="S::mustafa.qadan@student.nbi-handelsakademin.se::10a2b619-3710-45aa-a538-aff011aaf1b4" providerId="AD" clId="Web-{84EFE000-56AC-1D14-27DE-3F7F29FC8F8F}" dt="2024-06-11T14:11:01.057" v="1282"/>
          <ac:spMkLst>
            <pc:docMk/>
            <pc:sldMk cId="4207180296" sldId="278"/>
            <ac:spMk id="10" creationId="{9B3830D2-FDF2-7054-BDF4-66DDC4C0E317}"/>
          </ac:spMkLst>
        </pc:spChg>
        <pc:graphicFrameChg chg="add del mod modGraphic">
          <ac:chgData name="Mustafa Qadan" userId="S::mustafa.qadan@student.nbi-handelsakademin.se::10a2b619-3710-45aa-a538-aff011aaf1b4" providerId="AD" clId="Web-{84EFE000-56AC-1D14-27DE-3F7F29FC8F8F}" dt="2024-06-11T14:12:38.529" v="1317"/>
          <ac:graphicFrameMkLst>
            <pc:docMk/>
            <pc:sldMk cId="4207180296" sldId="278"/>
            <ac:graphicFrameMk id="11" creationId="{C39738C9-CBD2-42C7-24DD-59824DD287E8}"/>
          </ac:graphicFrameMkLst>
        </pc:graphicFrameChg>
        <pc:graphicFrameChg chg="add del mod modGraphic">
          <ac:chgData name="Mustafa Qadan" userId="S::mustafa.qadan@student.nbi-handelsakademin.se::10a2b619-3710-45aa-a538-aff011aaf1b4" providerId="AD" clId="Web-{84EFE000-56AC-1D14-27DE-3F7F29FC8F8F}" dt="2024-06-11T14:18:16.288" v="1535"/>
          <ac:graphicFrameMkLst>
            <pc:docMk/>
            <pc:sldMk cId="4207180296" sldId="278"/>
            <ac:graphicFrameMk id="12" creationId="{6F0E3D3D-04D7-C3BD-46CD-4E78F2117CA3}"/>
          </ac:graphicFrameMkLst>
        </pc:graphicFrameChg>
        <pc:graphicFrameChg chg="add del mod modGraphic">
          <ac:chgData name="Mustafa Qadan" userId="S::mustafa.qadan@student.nbi-handelsakademin.se::10a2b619-3710-45aa-a538-aff011aaf1b4" providerId="AD" clId="Web-{84EFE000-56AC-1D14-27DE-3F7F29FC8F8F}" dt="2024-06-11T14:19:18.697" v="1629"/>
          <ac:graphicFrameMkLst>
            <pc:docMk/>
            <pc:sldMk cId="4207180296" sldId="278"/>
            <ac:graphicFrameMk id="13" creationId="{EE8D1573-41EC-ECF7-C3AC-6708DDD4F161}"/>
          </ac:graphicFrameMkLst>
        </pc:graphicFrameChg>
        <pc:graphicFrameChg chg="add del mod">
          <ac:chgData name="Mustafa Qadan" userId="S::mustafa.qadan@student.nbi-handelsakademin.se::10a2b619-3710-45aa-a538-aff011aaf1b4" providerId="AD" clId="Web-{84EFE000-56AC-1D14-27DE-3F7F29FC8F8F}" dt="2024-06-11T14:18:13.820" v="1528"/>
          <ac:graphicFrameMkLst>
            <pc:docMk/>
            <pc:sldMk cId="4207180296" sldId="278"/>
            <ac:graphicFrameMk id="15" creationId="{EB736A3D-F9DF-3D53-DD75-1855909DA910}"/>
          </ac:graphicFrameMkLst>
        </pc:graphicFrameChg>
        <pc:graphicFrameChg chg="add del mod">
          <ac:chgData name="Mustafa Qadan" userId="S::mustafa.qadan@student.nbi-handelsakademin.se::10a2b619-3710-45aa-a538-aff011aaf1b4" providerId="AD" clId="Web-{84EFE000-56AC-1D14-27DE-3F7F29FC8F8F}" dt="2024-06-11T14:18:12.554" v="1527"/>
          <ac:graphicFrameMkLst>
            <pc:docMk/>
            <pc:sldMk cId="4207180296" sldId="278"/>
            <ac:graphicFrameMk id="17" creationId="{63815A02-A8DC-1A8B-037F-54C92D19F5F6}"/>
          </ac:graphicFrameMkLst>
        </pc:graphicFrameChg>
        <pc:graphicFrameChg chg="add mod modGraphic">
          <ac:chgData name="Mustafa Qadan" userId="S::mustafa.qadan@student.nbi-handelsakademin.se::10a2b619-3710-45aa-a538-aff011aaf1b4" providerId="AD" clId="Web-{84EFE000-56AC-1D14-27DE-3F7F29FC8F8F}" dt="2024-06-11T14:20:28.277" v="1652"/>
          <ac:graphicFrameMkLst>
            <pc:docMk/>
            <pc:sldMk cId="4207180296" sldId="278"/>
            <ac:graphicFrameMk id="18" creationId="{CEDEA1BF-D521-2DCB-A9B5-B71F4B4C6EA4}"/>
          </ac:graphicFrameMkLst>
        </pc:graphicFrameChg>
        <pc:picChg chg="add mod">
          <ac:chgData name="Mustafa Qadan" userId="S::mustafa.qadan@student.nbi-handelsakademin.se::10a2b619-3710-45aa-a538-aff011aaf1b4" providerId="AD" clId="Web-{84EFE000-56AC-1D14-27DE-3F7F29FC8F8F}" dt="2024-06-11T14:17:01.755" v="1506" actId="14100"/>
          <ac:picMkLst>
            <pc:docMk/>
            <pc:sldMk cId="4207180296" sldId="278"/>
            <ac:picMk id="9" creationId="{0B8375DB-68FF-733E-6119-017BAA768FF6}"/>
          </ac:picMkLst>
        </pc:picChg>
      </pc:sldChg>
      <pc:sldChg chg="addSp delSp modSp add replId">
        <pc:chgData name="Mustafa Qadan" userId="S::mustafa.qadan@student.nbi-handelsakademin.se::10a2b619-3710-45aa-a538-aff011aaf1b4" providerId="AD" clId="Web-{84EFE000-56AC-1D14-27DE-3F7F29FC8F8F}" dt="2024-06-11T14:54:44.852" v="1734" actId="20577"/>
        <pc:sldMkLst>
          <pc:docMk/>
          <pc:sldMk cId="270228202" sldId="279"/>
        </pc:sldMkLst>
        <pc:spChg chg="mod">
          <ac:chgData name="Mustafa Qadan" userId="S::mustafa.qadan@student.nbi-handelsakademin.se::10a2b619-3710-45aa-a538-aff011aaf1b4" providerId="AD" clId="Web-{84EFE000-56AC-1D14-27DE-3F7F29FC8F8F}" dt="2024-06-11T14:53:58.272" v="1667" actId="20577"/>
          <ac:spMkLst>
            <pc:docMk/>
            <pc:sldMk cId="270228202" sldId="279"/>
            <ac:spMk id="2" creationId="{6EFCD189-3C06-6CA9-7A77-A3AA7B47A70A}"/>
          </ac:spMkLst>
        </pc:spChg>
        <pc:spChg chg="del">
          <ac:chgData name="Mustafa Qadan" userId="S::mustafa.qadan@student.nbi-handelsakademin.se::10a2b619-3710-45aa-a538-aff011aaf1b4" providerId="AD" clId="Web-{84EFE000-56AC-1D14-27DE-3F7F29FC8F8F}" dt="2024-06-11T13:52:08.821" v="622"/>
          <ac:spMkLst>
            <pc:docMk/>
            <pc:sldMk cId="270228202" sldId="279"/>
            <ac:spMk id="6" creationId="{0F4B7E67-D246-8232-A180-CDC14DBA2397}"/>
          </ac:spMkLst>
        </pc:spChg>
        <pc:spChg chg="add del mod">
          <ac:chgData name="Mustafa Qadan" userId="S::mustafa.qadan@student.nbi-handelsakademin.se::10a2b619-3710-45aa-a538-aff011aaf1b4" providerId="AD" clId="Web-{84EFE000-56AC-1D14-27DE-3F7F29FC8F8F}" dt="2024-06-11T14:53:50.710" v="1662"/>
          <ac:spMkLst>
            <pc:docMk/>
            <pc:sldMk cId="270228202" sldId="279"/>
            <ac:spMk id="7" creationId="{A5B901EF-96DC-FDCA-07DA-007C68A2B7A4}"/>
          </ac:spMkLst>
        </pc:spChg>
        <pc:spChg chg="add mod">
          <ac:chgData name="Mustafa Qadan" userId="S::mustafa.qadan@student.nbi-handelsakademin.se::10a2b619-3710-45aa-a538-aff011aaf1b4" providerId="AD" clId="Web-{84EFE000-56AC-1D14-27DE-3F7F29FC8F8F}" dt="2024-06-11T14:54:44.852" v="1734" actId="20577"/>
          <ac:spMkLst>
            <pc:docMk/>
            <pc:sldMk cId="270228202" sldId="279"/>
            <ac:spMk id="8" creationId="{45BED702-FE40-C2F2-AAB4-11E6D4B749AE}"/>
          </ac:spMkLst>
        </pc:spChg>
      </pc:sldChg>
    </pc:docChg>
  </pc:docChgLst>
  <pc:docChgLst>
    <pc:chgData name="Guy Bartell" userId="S::guy.bartell@student.nbi-handelsakademin.se::701488a6-8f71-4c5d-ab4c-6ba2e47d04f2" providerId="AD" clId="Web-{1E2C4AAE-8A73-1019-EAEB-0D6A9AF4569B}"/>
    <pc:docChg chg="addSld delSld modSld">
      <pc:chgData name="Guy Bartell" userId="S::guy.bartell@student.nbi-handelsakademin.se::701488a6-8f71-4c5d-ab4c-6ba2e47d04f2" providerId="AD" clId="Web-{1E2C4AAE-8A73-1019-EAEB-0D6A9AF4569B}" dt="2024-06-11T19:37:31.018" v="21"/>
      <pc:docMkLst>
        <pc:docMk/>
      </pc:docMkLst>
      <pc:sldChg chg="mod modShow">
        <pc:chgData name="Guy Bartell" userId="S::guy.bartell@student.nbi-handelsakademin.se::701488a6-8f71-4c5d-ab4c-6ba2e47d04f2" providerId="AD" clId="Web-{1E2C4AAE-8A73-1019-EAEB-0D6A9AF4569B}" dt="2024-06-11T19:37:31.018" v="21"/>
        <pc:sldMkLst>
          <pc:docMk/>
          <pc:sldMk cId="1604379288" sldId="257"/>
        </pc:sldMkLst>
      </pc:sldChg>
      <pc:sldChg chg="del">
        <pc:chgData name="Guy Bartell" userId="S::guy.bartell@student.nbi-handelsakademin.se::701488a6-8f71-4c5d-ab4c-6ba2e47d04f2" providerId="AD" clId="Web-{1E2C4AAE-8A73-1019-EAEB-0D6A9AF4569B}" dt="2024-06-11T18:59:05.364" v="0"/>
        <pc:sldMkLst>
          <pc:docMk/>
          <pc:sldMk cId="4055604317" sldId="260"/>
        </pc:sldMkLst>
      </pc:sldChg>
      <pc:sldChg chg="del">
        <pc:chgData name="Guy Bartell" userId="S::guy.bartell@student.nbi-handelsakademin.se::701488a6-8f71-4c5d-ab4c-6ba2e47d04f2" providerId="AD" clId="Web-{1E2C4AAE-8A73-1019-EAEB-0D6A9AF4569B}" dt="2024-06-11T18:59:08.442" v="1"/>
        <pc:sldMkLst>
          <pc:docMk/>
          <pc:sldMk cId="2918011769" sldId="263"/>
        </pc:sldMkLst>
      </pc:sldChg>
      <pc:sldChg chg="modSp">
        <pc:chgData name="Guy Bartell" userId="S::guy.bartell@student.nbi-handelsakademin.se::701488a6-8f71-4c5d-ab4c-6ba2e47d04f2" providerId="AD" clId="Web-{1E2C4AAE-8A73-1019-EAEB-0D6A9AF4569B}" dt="2024-06-11T19:01:53.589" v="17" actId="20577"/>
        <pc:sldMkLst>
          <pc:docMk/>
          <pc:sldMk cId="3125510018" sldId="265"/>
        </pc:sldMkLst>
        <pc:spChg chg="mod">
          <ac:chgData name="Guy Bartell" userId="S::guy.bartell@student.nbi-handelsakademin.se::701488a6-8f71-4c5d-ab4c-6ba2e47d04f2" providerId="AD" clId="Web-{1E2C4AAE-8A73-1019-EAEB-0D6A9AF4569B}" dt="2024-06-11T19:01:53.589" v="17" actId="20577"/>
          <ac:spMkLst>
            <pc:docMk/>
            <pc:sldMk cId="3125510018" sldId="265"/>
            <ac:spMk id="6" creationId="{CE3C1C24-EEE9-3523-B02D-AC2663E78BAC}"/>
          </ac:spMkLst>
        </pc:spChg>
      </pc:sldChg>
      <pc:sldChg chg="del">
        <pc:chgData name="Guy Bartell" userId="S::guy.bartell@student.nbi-handelsakademin.se::701488a6-8f71-4c5d-ab4c-6ba2e47d04f2" providerId="AD" clId="Web-{1E2C4AAE-8A73-1019-EAEB-0D6A9AF4569B}" dt="2024-06-11T18:59:13.895" v="3"/>
        <pc:sldMkLst>
          <pc:docMk/>
          <pc:sldMk cId="3148306597" sldId="266"/>
        </pc:sldMkLst>
      </pc:sldChg>
      <pc:sldChg chg="del">
        <pc:chgData name="Guy Bartell" userId="S::guy.bartell@student.nbi-handelsakademin.se::701488a6-8f71-4c5d-ab4c-6ba2e47d04f2" providerId="AD" clId="Web-{1E2C4AAE-8A73-1019-EAEB-0D6A9AF4569B}" dt="2024-06-11T18:59:30.552" v="4"/>
        <pc:sldMkLst>
          <pc:docMk/>
          <pc:sldMk cId="4039465091" sldId="267"/>
        </pc:sldMkLst>
      </pc:sldChg>
      <pc:sldChg chg="del">
        <pc:chgData name="Guy Bartell" userId="S::guy.bartell@student.nbi-handelsakademin.se::701488a6-8f71-4c5d-ab4c-6ba2e47d04f2" providerId="AD" clId="Web-{1E2C4AAE-8A73-1019-EAEB-0D6A9AF4569B}" dt="2024-06-11T18:59:10.895" v="2"/>
        <pc:sldMkLst>
          <pc:docMk/>
          <pc:sldMk cId="646095265" sldId="276"/>
        </pc:sldMkLst>
      </pc:sldChg>
      <pc:sldChg chg="add del replId">
        <pc:chgData name="Guy Bartell" userId="S::guy.bartell@student.nbi-handelsakademin.se::701488a6-8f71-4c5d-ab4c-6ba2e47d04f2" providerId="AD" clId="Web-{1E2C4AAE-8A73-1019-EAEB-0D6A9AF4569B}" dt="2024-06-11T19:34:29.683" v="19"/>
        <pc:sldMkLst>
          <pc:docMk/>
          <pc:sldMk cId="837028278" sldId="280"/>
        </pc:sldMkLst>
      </pc:sldChg>
    </pc:docChg>
  </pc:docChgLst>
  <pc:docChgLst>
    <pc:chgData name="pawel bielawski" userId="2d19a888eccaf2bc" providerId="LiveId" clId="{BBE01BD4-FF84-4E3F-BF0E-DDDFB839D157}"/>
    <pc:docChg chg="undo custSel addSld modSld">
      <pc:chgData name="pawel bielawski" userId="2d19a888eccaf2bc" providerId="LiveId" clId="{BBE01BD4-FF84-4E3F-BF0E-DDDFB839D157}" dt="2024-06-09T20:50:02.961" v="386"/>
      <pc:docMkLst>
        <pc:docMk/>
      </pc:docMkLst>
      <pc:sldChg chg="addSp delSp modSp mod delAnim modAnim">
        <pc:chgData name="pawel bielawski" userId="2d19a888eccaf2bc" providerId="LiveId" clId="{BBE01BD4-FF84-4E3F-BF0E-DDDFB839D157}" dt="2024-06-09T20:50:02.961" v="386"/>
        <pc:sldMkLst>
          <pc:docMk/>
          <pc:sldMk cId="1604379288" sldId="257"/>
        </pc:sldMkLst>
        <pc:spChg chg="mod">
          <ac:chgData name="pawel bielawski" userId="2d19a888eccaf2bc" providerId="LiveId" clId="{BBE01BD4-FF84-4E3F-BF0E-DDDFB839D157}" dt="2024-06-09T20:33:39.983" v="238" actId="1076"/>
          <ac:spMkLst>
            <pc:docMk/>
            <pc:sldMk cId="1604379288" sldId="257"/>
            <ac:spMk id="22" creationId="{A7DC87CF-9DB2-41E8-48B3-8DB921FD126D}"/>
          </ac:spMkLst>
        </pc:spChg>
        <pc:spChg chg="add mod">
          <ac:chgData name="pawel bielawski" userId="2d19a888eccaf2bc" providerId="LiveId" clId="{BBE01BD4-FF84-4E3F-BF0E-DDDFB839D157}" dt="2024-06-09T20:23:36.679" v="154" actId="14100"/>
          <ac:spMkLst>
            <pc:docMk/>
            <pc:sldMk cId="1604379288" sldId="257"/>
            <ac:spMk id="23" creationId="{F9C4604B-890D-A03A-219F-F463030A4D03}"/>
          </ac:spMkLst>
        </pc:spChg>
        <pc:picChg chg="mod">
          <ac:chgData name="pawel bielawski" userId="2d19a888eccaf2bc" providerId="LiveId" clId="{BBE01BD4-FF84-4E3F-BF0E-DDDFB839D157}" dt="2024-06-09T20:40:48.266" v="347" actId="1035"/>
          <ac:picMkLst>
            <pc:docMk/>
            <pc:sldMk cId="1604379288" sldId="257"/>
            <ac:picMk id="20" creationId="{339E92B9-35DE-2F79-9F0A-F2832CE6D071}"/>
          </ac:picMkLst>
        </pc:picChg>
        <pc:picChg chg="add del mod">
          <ac:chgData name="pawel bielawski" userId="2d19a888eccaf2bc" providerId="LiveId" clId="{BBE01BD4-FF84-4E3F-BF0E-DDDFB839D157}" dt="2024-06-09T20:40:01.989" v="295" actId="478"/>
          <ac:picMkLst>
            <pc:docMk/>
            <pc:sldMk cId="1604379288" sldId="257"/>
            <ac:picMk id="25" creationId="{30DA8D40-6872-581C-E1B9-79E2054602E2}"/>
          </ac:picMkLst>
        </pc:picChg>
        <pc:picChg chg="add del mod">
          <ac:chgData name="pawel bielawski" userId="2d19a888eccaf2bc" providerId="LiveId" clId="{BBE01BD4-FF84-4E3F-BF0E-DDDFB839D157}" dt="2024-06-09T20:39:08.725" v="284" actId="478"/>
          <ac:picMkLst>
            <pc:docMk/>
            <pc:sldMk cId="1604379288" sldId="257"/>
            <ac:picMk id="27" creationId="{19E93691-3C5F-DC69-402B-09A96F84F9CD}"/>
          </ac:picMkLst>
        </pc:picChg>
        <pc:picChg chg="add del mod">
          <ac:chgData name="pawel bielawski" userId="2d19a888eccaf2bc" providerId="LiveId" clId="{BBE01BD4-FF84-4E3F-BF0E-DDDFB839D157}" dt="2024-06-09T20:39:48.697" v="291" actId="478"/>
          <ac:picMkLst>
            <pc:docMk/>
            <pc:sldMk cId="1604379288" sldId="257"/>
            <ac:picMk id="29" creationId="{C0C17298-DF37-BFCB-BE58-CC6F45CA7E0D}"/>
          </ac:picMkLst>
        </pc:picChg>
        <pc:picChg chg="add mod">
          <ac:chgData name="pawel bielawski" userId="2d19a888eccaf2bc" providerId="LiveId" clId="{BBE01BD4-FF84-4E3F-BF0E-DDDFB839D157}" dt="2024-06-09T20:40:37" v="346" actId="14861"/>
          <ac:picMkLst>
            <pc:docMk/>
            <pc:sldMk cId="1604379288" sldId="257"/>
            <ac:picMk id="31" creationId="{43CA3A71-23AA-C91C-3613-642C78D9EA6F}"/>
          </ac:picMkLst>
        </pc:picChg>
      </pc:sldChg>
      <pc:sldChg chg="addSp modSp mod">
        <pc:chgData name="pawel bielawski" userId="2d19a888eccaf2bc" providerId="LiveId" clId="{BBE01BD4-FF84-4E3F-BF0E-DDDFB839D157}" dt="2024-06-09T20:23:28.258" v="152" actId="14100"/>
        <pc:sldMkLst>
          <pc:docMk/>
          <pc:sldMk cId="1121474661" sldId="258"/>
        </pc:sldMkLst>
        <pc:spChg chg="mod">
          <ac:chgData name="pawel bielawski" userId="2d19a888eccaf2bc" providerId="LiveId" clId="{BBE01BD4-FF84-4E3F-BF0E-DDDFB839D157}" dt="2024-06-09T20:21:10.459" v="100" actId="14100"/>
          <ac:spMkLst>
            <pc:docMk/>
            <pc:sldMk cId="1121474661" sldId="258"/>
            <ac:spMk id="5" creationId="{3BC64304-B6C0-FC94-369A-E33C0C727BBB}"/>
          </ac:spMkLst>
        </pc:spChg>
        <pc:spChg chg="add mod">
          <ac:chgData name="pawel bielawski" userId="2d19a888eccaf2bc" providerId="LiveId" clId="{BBE01BD4-FF84-4E3F-BF0E-DDDFB839D157}" dt="2024-06-09T20:23:28.258" v="152" actId="14100"/>
          <ac:spMkLst>
            <pc:docMk/>
            <pc:sldMk cId="1121474661" sldId="258"/>
            <ac:spMk id="7" creationId="{CBDE66A4-65B4-297A-262A-49FE32D00C36}"/>
          </ac:spMkLst>
        </pc:spChg>
      </pc:sldChg>
      <pc:sldChg chg="addSp modSp mod">
        <pc:chgData name="pawel bielawski" userId="2d19a888eccaf2bc" providerId="LiveId" clId="{BBE01BD4-FF84-4E3F-BF0E-DDDFB839D157}" dt="2024-06-09T20:23:21.541" v="151" actId="14100"/>
        <pc:sldMkLst>
          <pc:docMk/>
          <pc:sldMk cId="4055604317" sldId="260"/>
        </pc:sldMkLst>
        <pc:spChg chg="mod">
          <ac:chgData name="pawel bielawski" userId="2d19a888eccaf2bc" providerId="LiveId" clId="{BBE01BD4-FF84-4E3F-BF0E-DDDFB839D157}" dt="2024-06-09T20:21:28.339" v="105" actId="14100"/>
          <ac:spMkLst>
            <pc:docMk/>
            <pc:sldMk cId="4055604317" sldId="260"/>
            <ac:spMk id="5" creationId="{3BC64304-B6C0-FC94-369A-E33C0C727BBB}"/>
          </ac:spMkLst>
        </pc:spChg>
        <pc:spChg chg="add mod">
          <ac:chgData name="pawel bielawski" userId="2d19a888eccaf2bc" providerId="LiveId" clId="{BBE01BD4-FF84-4E3F-BF0E-DDDFB839D157}" dt="2024-06-09T20:23:21.541" v="151" actId="14100"/>
          <ac:spMkLst>
            <pc:docMk/>
            <pc:sldMk cId="4055604317" sldId="260"/>
            <ac:spMk id="13" creationId="{31B02EFF-7522-EF65-7169-10D038C8F481}"/>
          </ac:spMkLst>
        </pc:spChg>
      </pc:sldChg>
      <pc:sldChg chg="addSp modSp mod">
        <pc:chgData name="pawel bielawski" userId="2d19a888eccaf2bc" providerId="LiveId" clId="{BBE01BD4-FF84-4E3F-BF0E-DDDFB839D157}" dt="2024-06-09T20:23:16.439" v="149" actId="14100"/>
        <pc:sldMkLst>
          <pc:docMk/>
          <pc:sldMk cId="2918011769" sldId="263"/>
        </pc:sldMkLst>
        <pc:spChg chg="mod">
          <ac:chgData name="pawel bielawski" userId="2d19a888eccaf2bc" providerId="LiveId" clId="{BBE01BD4-FF84-4E3F-BF0E-DDDFB839D157}" dt="2024-06-09T20:21:36.147" v="108" actId="14100"/>
          <ac:spMkLst>
            <pc:docMk/>
            <pc:sldMk cId="2918011769" sldId="263"/>
            <ac:spMk id="5" creationId="{3BC64304-B6C0-FC94-369A-E33C0C727BBB}"/>
          </ac:spMkLst>
        </pc:spChg>
        <pc:spChg chg="add mod">
          <ac:chgData name="pawel bielawski" userId="2d19a888eccaf2bc" providerId="LiveId" clId="{BBE01BD4-FF84-4E3F-BF0E-DDDFB839D157}" dt="2024-06-09T20:23:16.439" v="149" actId="14100"/>
          <ac:spMkLst>
            <pc:docMk/>
            <pc:sldMk cId="2918011769" sldId="263"/>
            <ac:spMk id="9" creationId="{73B1D6D3-D780-0C66-1CFE-F5BCFE33499F}"/>
          </ac:spMkLst>
        </pc:spChg>
      </pc:sldChg>
      <pc:sldChg chg="addSp modSp mod">
        <pc:chgData name="pawel bielawski" userId="2d19a888eccaf2bc" providerId="LiveId" clId="{BBE01BD4-FF84-4E3F-BF0E-DDDFB839D157}" dt="2024-06-09T20:23:10.752" v="147" actId="14100"/>
        <pc:sldMkLst>
          <pc:docMk/>
          <pc:sldMk cId="538095569" sldId="264"/>
        </pc:sldMkLst>
        <pc:spChg chg="mod">
          <ac:chgData name="pawel bielawski" userId="2d19a888eccaf2bc" providerId="LiveId" clId="{BBE01BD4-FF84-4E3F-BF0E-DDDFB839D157}" dt="2024-06-09T20:21:41.881" v="112" actId="14100"/>
          <ac:spMkLst>
            <pc:docMk/>
            <pc:sldMk cId="538095569" sldId="264"/>
            <ac:spMk id="5" creationId="{3BC64304-B6C0-FC94-369A-E33C0C727BBB}"/>
          </ac:spMkLst>
        </pc:spChg>
        <pc:spChg chg="add mod">
          <ac:chgData name="pawel bielawski" userId="2d19a888eccaf2bc" providerId="LiveId" clId="{BBE01BD4-FF84-4E3F-BF0E-DDDFB839D157}" dt="2024-06-09T20:23:10.752" v="147" actId="14100"/>
          <ac:spMkLst>
            <pc:docMk/>
            <pc:sldMk cId="538095569" sldId="264"/>
            <ac:spMk id="17" creationId="{2C2FA215-49E1-EF12-1D86-891517E53E2A}"/>
          </ac:spMkLst>
        </pc:spChg>
      </pc:sldChg>
      <pc:sldChg chg="addSp modSp mod">
        <pc:chgData name="pawel bielawski" userId="2d19a888eccaf2bc" providerId="LiveId" clId="{BBE01BD4-FF84-4E3F-BF0E-DDDFB839D157}" dt="2024-06-09T20:23:05.193" v="145" actId="14100"/>
        <pc:sldMkLst>
          <pc:docMk/>
          <pc:sldMk cId="3125510018" sldId="265"/>
        </pc:sldMkLst>
        <pc:spChg chg="mod">
          <ac:chgData name="pawel bielawski" userId="2d19a888eccaf2bc" providerId="LiveId" clId="{BBE01BD4-FF84-4E3F-BF0E-DDDFB839D157}" dt="2024-06-09T20:21:49.450" v="115" actId="14100"/>
          <ac:spMkLst>
            <pc:docMk/>
            <pc:sldMk cId="3125510018" sldId="265"/>
            <ac:spMk id="5" creationId="{3BC64304-B6C0-FC94-369A-E33C0C727BBB}"/>
          </ac:spMkLst>
        </pc:spChg>
        <pc:spChg chg="add mod">
          <ac:chgData name="pawel bielawski" userId="2d19a888eccaf2bc" providerId="LiveId" clId="{BBE01BD4-FF84-4E3F-BF0E-DDDFB839D157}" dt="2024-06-09T20:23:05.193" v="145" actId="14100"/>
          <ac:spMkLst>
            <pc:docMk/>
            <pc:sldMk cId="3125510018" sldId="265"/>
            <ac:spMk id="13" creationId="{D37B68F4-F971-1BAF-720B-957C1D2AF45B}"/>
          </ac:spMkLst>
        </pc:spChg>
      </pc:sldChg>
      <pc:sldChg chg="addSp modSp mod">
        <pc:chgData name="pawel bielawski" userId="2d19a888eccaf2bc" providerId="LiveId" clId="{BBE01BD4-FF84-4E3F-BF0E-DDDFB839D157}" dt="2024-06-09T20:22:58.315" v="143" actId="1037"/>
        <pc:sldMkLst>
          <pc:docMk/>
          <pc:sldMk cId="3148306597" sldId="266"/>
        </pc:sldMkLst>
        <pc:spChg chg="mod">
          <ac:chgData name="pawel bielawski" userId="2d19a888eccaf2bc" providerId="LiveId" clId="{BBE01BD4-FF84-4E3F-BF0E-DDDFB839D157}" dt="2024-06-09T20:22:58.315" v="143" actId="1037"/>
          <ac:spMkLst>
            <pc:docMk/>
            <pc:sldMk cId="3148306597" sldId="266"/>
            <ac:spMk id="5" creationId="{3BC64304-B6C0-FC94-369A-E33C0C727BBB}"/>
          </ac:spMkLst>
        </pc:spChg>
        <pc:spChg chg="mod">
          <ac:chgData name="pawel bielawski" userId="2d19a888eccaf2bc" providerId="LiveId" clId="{BBE01BD4-FF84-4E3F-BF0E-DDDFB839D157}" dt="2024-06-09T20:22:47.663" v="135" actId="14100"/>
          <ac:spMkLst>
            <pc:docMk/>
            <pc:sldMk cId="3148306597" sldId="266"/>
            <ac:spMk id="17" creationId="{DAD19E80-8A59-86B2-85AA-801971B4BC62}"/>
          </ac:spMkLst>
        </pc:spChg>
        <pc:spChg chg="mod">
          <ac:chgData name="pawel bielawski" userId="2d19a888eccaf2bc" providerId="LiveId" clId="{BBE01BD4-FF84-4E3F-BF0E-DDDFB839D157}" dt="2024-06-09T20:16:32.290" v="10" actId="164"/>
          <ac:spMkLst>
            <pc:docMk/>
            <pc:sldMk cId="3148306597" sldId="266"/>
            <ac:spMk id="23" creationId="{28CB8EBF-22B7-933F-B6C3-98F8DFE36B16}"/>
          </ac:spMkLst>
        </pc:spChg>
        <pc:spChg chg="add mod">
          <ac:chgData name="pawel bielawski" userId="2d19a888eccaf2bc" providerId="LiveId" clId="{BBE01BD4-FF84-4E3F-BF0E-DDDFB839D157}" dt="2024-06-09T20:22:55.279" v="138" actId="14100"/>
          <ac:spMkLst>
            <pc:docMk/>
            <pc:sldMk cId="3148306597" sldId="266"/>
            <ac:spMk id="25" creationId="{41DDF326-DA94-DE55-617B-16F4968D3D15}"/>
          </ac:spMkLst>
        </pc:spChg>
        <pc:grpChg chg="add mod">
          <ac:chgData name="pawel bielawski" userId="2d19a888eccaf2bc" providerId="LiveId" clId="{BBE01BD4-FF84-4E3F-BF0E-DDDFB839D157}" dt="2024-06-09T20:16:32.290" v="10" actId="164"/>
          <ac:grpSpMkLst>
            <pc:docMk/>
            <pc:sldMk cId="3148306597" sldId="266"/>
            <ac:grpSpMk id="24" creationId="{29C19026-B04E-C4B5-257B-9ECBF8C41010}"/>
          </ac:grpSpMkLst>
        </pc:grpChg>
        <pc:picChg chg="mod">
          <ac:chgData name="pawel bielawski" userId="2d19a888eccaf2bc" providerId="LiveId" clId="{BBE01BD4-FF84-4E3F-BF0E-DDDFB839D157}" dt="2024-06-09T20:16:32.290" v="10" actId="164"/>
          <ac:picMkLst>
            <pc:docMk/>
            <pc:sldMk cId="3148306597" sldId="266"/>
            <ac:picMk id="16" creationId="{63FF6273-576C-AF31-803C-134C88911E59}"/>
          </ac:picMkLst>
        </pc:picChg>
      </pc:sldChg>
      <pc:sldChg chg="addSp delSp modSp add mod">
        <pc:chgData name="pawel bielawski" userId="2d19a888eccaf2bc" providerId="LiveId" clId="{BBE01BD4-FF84-4E3F-BF0E-DDDFB839D157}" dt="2024-06-09T20:22:42.119" v="134" actId="14100"/>
        <pc:sldMkLst>
          <pc:docMk/>
          <pc:sldMk cId="4039465091" sldId="267"/>
        </pc:sldMkLst>
        <pc:spChg chg="del mod">
          <ac:chgData name="pawel bielawski" userId="2d19a888eccaf2bc" providerId="LiveId" clId="{BBE01BD4-FF84-4E3F-BF0E-DDDFB839D157}" dt="2024-06-09T20:17:27.022" v="21" actId="478"/>
          <ac:spMkLst>
            <pc:docMk/>
            <pc:sldMk cId="4039465091" sldId="267"/>
            <ac:spMk id="2" creationId="{DDB40523-EF05-017E-8260-7C18778FED72}"/>
          </ac:spMkLst>
        </pc:spChg>
        <pc:spChg chg="mod">
          <ac:chgData name="pawel bielawski" userId="2d19a888eccaf2bc" providerId="LiveId" clId="{BBE01BD4-FF84-4E3F-BF0E-DDDFB839D157}" dt="2024-06-09T20:22:01.038" v="117" actId="14100"/>
          <ac:spMkLst>
            <pc:docMk/>
            <pc:sldMk cId="4039465091" sldId="267"/>
            <ac:spMk id="5" creationId="{3BC64304-B6C0-FC94-369A-E33C0C727BBB}"/>
          </ac:spMkLst>
        </pc:spChg>
        <pc:spChg chg="add del mod">
          <ac:chgData name="pawel bielawski" userId="2d19a888eccaf2bc" providerId="LiveId" clId="{BBE01BD4-FF84-4E3F-BF0E-DDDFB839D157}" dt="2024-06-09T20:18:47.691" v="44" actId="478"/>
          <ac:spMkLst>
            <pc:docMk/>
            <pc:sldMk cId="4039465091" sldId="267"/>
            <ac:spMk id="11" creationId="{0F0877BF-A223-D435-6DE5-8CB3DAD94F59}"/>
          </ac:spMkLst>
        </pc:spChg>
        <pc:spChg chg="add del mod">
          <ac:chgData name="pawel bielawski" userId="2d19a888eccaf2bc" providerId="LiveId" clId="{BBE01BD4-FF84-4E3F-BF0E-DDDFB839D157}" dt="2024-06-09T20:18:48.515" v="45" actId="478"/>
          <ac:spMkLst>
            <pc:docMk/>
            <pc:sldMk cId="4039465091" sldId="267"/>
            <ac:spMk id="12" creationId="{8490EF7A-CCEE-D940-1346-07DD0024E7F6}"/>
          </ac:spMkLst>
        </pc:spChg>
        <pc:spChg chg="add del mod">
          <ac:chgData name="pawel bielawski" userId="2d19a888eccaf2bc" providerId="LiveId" clId="{BBE01BD4-FF84-4E3F-BF0E-DDDFB839D157}" dt="2024-06-09T20:18:53.366" v="48" actId="478"/>
          <ac:spMkLst>
            <pc:docMk/>
            <pc:sldMk cId="4039465091" sldId="267"/>
            <ac:spMk id="13" creationId="{8F228096-53B7-8071-666F-4721EA7783B0}"/>
          </ac:spMkLst>
        </pc:spChg>
        <pc:spChg chg="add del mod">
          <ac:chgData name="pawel bielawski" userId="2d19a888eccaf2bc" providerId="LiveId" clId="{BBE01BD4-FF84-4E3F-BF0E-DDDFB839D157}" dt="2024-06-09T20:18:45.767" v="43" actId="478"/>
          <ac:spMkLst>
            <pc:docMk/>
            <pc:sldMk cId="4039465091" sldId="267"/>
            <ac:spMk id="15" creationId="{4794DF35-F7C3-5068-A97D-3AEA7F717353}"/>
          </ac:spMkLst>
        </pc:spChg>
        <pc:spChg chg="add del">
          <ac:chgData name="pawel bielawski" userId="2d19a888eccaf2bc" providerId="LiveId" clId="{BBE01BD4-FF84-4E3F-BF0E-DDDFB839D157}" dt="2024-06-09T20:17:27.730" v="22" actId="478"/>
          <ac:spMkLst>
            <pc:docMk/>
            <pc:sldMk cId="4039465091" sldId="267"/>
            <ac:spMk id="17" creationId="{DAD19E80-8A59-86B2-85AA-801971B4BC62}"/>
          </ac:spMkLst>
        </pc:spChg>
        <pc:spChg chg="add mod">
          <ac:chgData name="pawel bielawski" userId="2d19a888eccaf2bc" providerId="LiveId" clId="{BBE01BD4-FF84-4E3F-BF0E-DDDFB839D157}" dt="2024-06-09T20:22:38.378" v="133" actId="164"/>
          <ac:spMkLst>
            <pc:docMk/>
            <pc:sldMk cId="4039465091" sldId="267"/>
            <ac:spMk id="18" creationId="{0C7B265D-07D4-9910-8103-83C7679C64E0}"/>
          </ac:spMkLst>
        </pc:spChg>
        <pc:spChg chg="add mod">
          <ac:chgData name="pawel bielawski" userId="2d19a888eccaf2bc" providerId="LiveId" clId="{BBE01BD4-FF84-4E3F-BF0E-DDDFB839D157}" dt="2024-06-09T20:22:33.351" v="132" actId="164"/>
          <ac:spMkLst>
            <pc:docMk/>
            <pc:sldMk cId="4039465091" sldId="267"/>
            <ac:spMk id="19" creationId="{CEE6C2F3-79FE-A41C-75A2-B6578957A0E1}"/>
          </ac:spMkLst>
        </pc:spChg>
        <pc:spChg chg="del">
          <ac:chgData name="pawel bielawski" userId="2d19a888eccaf2bc" providerId="LiveId" clId="{BBE01BD4-FF84-4E3F-BF0E-DDDFB839D157}" dt="2024-06-09T20:16:08.207" v="4" actId="478"/>
          <ac:spMkLst>
            <pc:docMk/>
            <pc:sldMk cId="4039465091" sldId="267"/>
            <ac:spMk id="23" creationId="{28CB8EBF-22B7-933F-B6C3-98F8DFE36B16}"/>
          </ac:spMkLst>
        </pc:spChg>
        <pc:spChg chg="add mod">
          <ac:chgData name="pawel bielawski" userId="2d19a888eccaf2bc" providerId="LiveId" clId="{BBE01BD4-FF84-4E3F-BF0E-DDDFB839D157}" dt="2024-06-09T20:22:18.244" v="131" actId="164"/>
          <ac:spMkLst>
            <pc:docMk/>
            <pc:sldMk cId="4039465091" sldId="267"/>
            <ac:spMk id="24" creationId="{9524CB07-B33E-1519-7973-045F971151CD}"/>
          </ac:spMkLst>
        </pc:spChg>
        <pc:spChg chg="add mod">
          <ac:chgData name="pawel bielawski" userId="2d19a888eccaf2bc" providerId="LiveId" clId="{BBE01BD4-FF84-4E3F-BF0E-DDDFB839D157}" dt="2024-06-09T20:22:42.119" v="134" actId="14100"/>
          <ac:spMkLst>
            <pc:docMk/>
            <pc:sldMk cId="4039465091" sldId="267"/>
            <ac:spMk id="25" creationId="{E0E31B12-9CAA-4CFB-C884-EE4E2075EC4F}"/>
          </ac:spMkLst>
        </pc:spChg>
        <pc:grpChg chg="del">
          <ac:chgData name="pawel bielawski" userId="2d19a888eccaf2bc" providerId="LiveId" clId="{BBE01BD4-FF84-4E3F-BF0E-DDDFB839D157}" dt="2024-06-09T20:16:04.260" v="1" actId="478"/>
          <ac:grpSpMkLst>
            <pc:docMk/>
            <pc:sldMk cId="4039465091" sldId="267"/>
            <ac:grpSpMk id="20" creationId="{6C8EECEE-2CF6-36A4-3517-EE30D393EE16}"/>
          </ac:grpSpMkLst>
        </pc:grpChg>
        <pc:grpChg chg="add mod">
          <ac:chgData name="pawel bielawski" userId="2d19a888eccaf2bc" providerId="LiveId" clId="{BBE01BD4-FF84-4E3F-BF0E-DDDFB839D157}" dt="2024-06-09T20:22:18.244" v="131" actId="164"/>
          <ac:grpSpMkLst>
            <pc:docMk/>
            <pc:sldMk cId="4039465091" sldId="267"/>
            <ac:grpSpMk id="26" creationId="{6E48F1BD-CAE8-ABC5-19A4-7D6A8BAEDF3D}"/>
          </ac:grpSpMkLst>
        </pc:grpChg>
        <pc:grpChg chg="add mod">
          <ac:chgData name="pawel bielawski" userId="2d19a888eccaf2bc" providerId="LiveId" clId="{BBE01BD4-FF84-4E3F-BF0E-DDDFB839D157}" dt="2024-06-09T20:22:33.351" v="132" actId="164"/>
          <ac:grpSpMkLst>
            <pc:docMk/>
            <pc:sldMk cId="4039465091" sldId="267"/>
            <ac:grpSpMk id="27" creationId="{F3088D07-AD72-8AF1-5EC3-6DB8DE5D1688}"/>
          </ac:grpSpMkLst>
        </pc:grpChg>
        <pc:grpChg chg="add mod">
          <ac:chgData name="pawel bielawski" userId="2d19a888eccaf2bc" providerId="LiveId" clId="{BBE01BD4-FF84-4E3F-BF0E-DDDFB839D157}" dt="2024-06-09T20:22:38.378" v="133" actId="164"/>
          <ac:grpSpMkLst>
            <pc:docMk/>
            <pc:sldMk cId="4039465091" sldId="267"/>
            <ac:grpSpMk id="28" creationId="{1F032EFD-B4D9-7E00-5261-F0F35006643C}"/>
          </ac:grpSpMkLst>
        </pc:grpChg>
        <pc:picChg chg="add mod">
          <ac:chgData name="pawel bielawski" userId="2d19a888eccaf2bc" providerId="LiveId" clId="{BBE01BD4-FF84-4E3F-BF0E-DDDFB839D157}" dt="2024-06-09T20:22:18.244" v="131" actId="164"/>
          <ac:picMkLst>
            <pc:docMk/>
            <pc:sldMk cId="4039465091" sldId="267"/>
            <ac:picMk id="4" creationId="{ECE59D0B-361A-45C9-B090-4E0FA3554A1C}"/>
          </ac:picMkLst>
        </pc:picChg>
        <pc:picChg chg="add mod">
          <ac:chgData name="pawel bielawski" userId="2d19a888eccaf2bc" providerId="LiveId" clId="{BBE01BD4-FF84-4E3F-BF0E-DDDFB839D157}" dt="2024-06-09T20:22:33.351" v="132" actId="164"/>
          <ac:picMkLst>
            <pc:docMk/>
            <pc:sldMk cId="4039465091" sldId="267"/>
            <ac:picMk id="8" creationId="{4D936E01-74DC-9F83-BA53-E520FB2E162D}"/>
          </ac:picMkLst>
        </pc:picChg>
        <pc:picChg chg="add del mod">
          <ac:chgData name="pawel bielawski" userId="2d19a888eccaf2bc" providerId="LiveId" clId="{BBE01BD4-FF84-4E3F-BF0E-DDDFB839D157}" dt="2024-06-09T20:22:38.378" v="133" actId="164"/>
          <ac:picMkLst>
            <pc:docMk/>
            <pc:sldMk cId="4039465091" sldId="267"/>
            <ac:picMk id="10" creationId="{6D52847C-BDD5-B613-F8B9-6D561D4ECA41}"/>
          </ac:picMkLst>
        </pc:picChg>
        <pc:picChg chg="del">
          <ac:chgData name="pawel bielawski" userId="2d19a888eccaf2bc" providerId="LiveId" clId="{BBE01BD4-FF84-4E3F-BF0E-DDDFB839D157}" dt="2024-06-09T20:16:06.175" v="3" actId="478"/>
          <ac:picMkLst>
            <pc:docMk/>
            <pc:sldMk cId="4039465091" sldId="267"/>
            <ac:picMk id="14" creationId="{6350561B-EFDC-365F-5202-39F668FBFF2D}"/>
          </ac:picMkLst>
        </pc:picChg>
        <pc:picChg chg="del">
          <ac:chgData name="pawel bielawski" userId="2d19a888eccaf2bc" providerId="LiveId" clId="{BBE01BD4-FF84-4E3F-BF0E-DDDFB839D157}" dt="2024-06-09T20:16:05.229" v="2" actId="478"/>
          <ac:picMkLst>
            <pc:docMk/>
            <pc:sldMk cId="4039465091" sldId="267"/>
            <ac:picMk id="16" creationId="{63FF6273-576C-AF31-803C-134C88911E59}"/>
          </ac:picMkLst>
        </pc:picChg>
      </pc:sldChg>
    </pc:docChg>
  </pc:docChgLst>
  <pc:docChgLst>
    <pc:chgData name="Mustafa Qadan" userId="S::mustafa.qadan@student.nbi-handelsakademin.se::10a2b619-3710-45aa-a538-aff011aaf1b4" providerId="AD" clId="Web-{E05821A5-DDF6-5ACD-685A-A2FFC4D25C5C}"/>
    <pc:docChg chg="modSld">
      <pc:chgData name="Mustafa Qadan" userId="S::mustafa.qadan@student.nbi-handelsakademin.se::10a2b619-3710-45aa-a538-aff011aaf1b4" providerId="AD" clId="Web-{E05821A5-DDF6-5ACD-685A-A2FFC4D25C5C}" dt="2024-06-11T11:44:39.462" v="46" actId="14100"/>
      <pc:docMkLst>
        <pc:docMk/>
      </pc:docMkLst>
      <pc:sldChg chg="addSp delSp modSp mod modShow">
        <pc:chgData name="Mustafa Qadan" userId="S::mustafa.qadan@student.nbi-handelsakademin.se::10a2b619-3710-45aa-a538-aff011aaf1b4" providerId="AD" clId="Web-{E05821A5-DDF6-5ACD-685A-A2FFC4D25C5C}" dt="2024-06-11T11:34:48.450" v="44"/>
        <pc:sldMkLst>
          <pc:docMk/>
          <pc:sldMk cId="1604379288" sldId="257"/>
        </pc:sldMkLst>
        <pc:spChg chg="mod">
          <ac:chgData name="Mustafa Qadan" userId="S::mustafa.qadan@student.nbi-handelsakademin.se::10a2b619-3710-45aa-a538-aff011aaf1b4" providerId="AD" clId="Web-{E05821A5-DDF6-5ACD-685A-A2FFC4D25C5C}" dt="2024-06-11T11:33:59.793" v="39" actId="14100"/>
          <ac:spMkLst>
            <pc:docMk/>
            <pc:sldMk cId="1604379288" sldId="257"/>
            <ac:spMk id="2" creationId="{6C5F4BDA-DE9C-9D0A-CBB8-F292D3FFE10C}"/>
          </ac:spMkLst>
        </pc:spChg>
        <pc:spChg chg="add del">
          <ac:chgData name="Mustafa Qadan" userId="S::mustafa.qadan@student.nbi-handelsakademin.se::10a2b619-3710-45aa-a538-aff011aaf1b4" providerId="AD" clId="Web-{E05821A5-DDF6-5ACD-685A-A2FFC4D25C5C}" dt="2024-06-11T11:34:48.450" v="44"/>
          <ac:spMkLst>
            <pc:docMk/>
            <pc:sldMk cId="1604379288" sldId="257"/>
            <ac:spMk id="4" creationId="{902CC001-1553-2F57-9022-602D80A365DF}"/>
          </ac:spMkLst>
        </pc:spChg>
        <pc:spChg chg="add del">
          <ac:chgData name="Mustafa Qadan" userId="S::mustafa.qadan@student.nbi-handelsakademin.se::10a2b619-3710-45aa-a538-aff011aaf1b4" providerId="AD" clId="Web-{E05821A5-DDF6-5ACD-685A-A2FFC4D25C5C}" dt="2024-06-11T11:33:57.418" v="37"/>
          <ac:spMkLst>
            <pc:docMk/>
            <pc:sldMk cId="1604379288" sldId="257"/>
            <ac:spMk id="5" creationId="{3BC64304-B6C0-FC94-369A-E33C0C727BBB}"/>
          </ac:spMkLst>
        </pc:spChg>
        <pc:picChg chg="mod">
          <ac:chgData name="Mustafa Qadan" userId="S::mustafa.qadan@student.nbi-handelsakademin.se::10a2b619-3710-45aa-a538-aff011aaf1b4" providerId="AD" clId="Web-{E05821A5-DDF6-5ACD-685A-A2FFC4D25C5C}" dt="2024-06-11T11:34:21.653" v="42" actId="1076"/>
          <ac:picMkLst>
            <pc:docMk/>
            <pc:sldMk cId="1604379288" sldId="257"/>
            <ac:picMk id="20" creationId="{339E92B9-35DE-2F79-9F0A-F2832CE6D071}"/>
          </ac:picMkLst>
        </pc:picChg>
      </pc:sldChg>
      <pc:sldChg chg="delSp modSp">
        <pc:chgData name="Mustafa Qadan" userId="S::mustafa.qadan@student.nbi-handelsakademin.se::10a2b619-3710-45aa-a538-aff011aaf1b4" providerId="AD" clId="Web-{E05821A5-DDF6-5ACD-685A-A2FFC4D25C5C}" dt="2024-06-11T11:44:39.462" v="46" actId="14100"/>
        <pc:sldMkLst>
          <pc:docMk/>
          <pc:sldMk cId="1121474661" sldId="258"/>
        </pc:sldMkLst>
        <pc:spChg chg="mod">
          <ac:chgData name="Mustafa Qadan" userId="S::mustafa.qadan@student.nbi-handelsakademin.se::10a2b619-3710-45aa-a538-aff011aaf1b4" providerId="AD" clId="Web-{E05821A5-DDF6-5ACD-685A-A2FFC4D25C5C}" dt="2024-06-11T11:44:39.462" v="46" actId="14100"/>
          <ac:spMkLst>
            <pc:docMk/>
            <pc:sldMk cId="1121474661" sldId="258"/>
            <ac:spMk id="5" creationId="{3BC64304-B6C0-FC94-369A-E33C0C727BBB}"/>
          </ac:spMkLst>
        </pc:spChg>
        <pc:spChg chg="del mod">
          <ac:chgData name="Mustafa Qadan" userId="S::mustafa.qadan@student.nbi-handelsakademin.se::10a2b619-3710-45aa-a538-aff011aaf1b4" providerId="AD" clId="Web-{E05821A5-DDF6-5ACD-685A-A2FFC4D25C5C}" dt="2024-06-11T11:24:37.375" v="3"/>
          <ac:spMkLst>
            <pc:docMk/>
            <pc:sldMk cId="1121474661" sldId="258"/>
            <ac:spMk id="7" creationId="{CBDE66A4-65B4-297A-262A-49FE32D00C36}"/>
          </ac:spMkLst>
        </pc:spChg>
      </pc:sldChg>
      <pc:sldChg chg="modSp">
        <pc:chgData name="Mustafa Qadan" userId="S::mustafa.qadan@student.nbi-handelsakademin.se::10a2b619-3710-45aa-a538-aff011aaf1b4" providerId="AD" clId="Web-{E05821A5-DDF6-5ACD-685A-A2FFC4D25C5C}" dt="2024-06-11T09:56:25.059" v="1" actId="1076"/>
        <pc:sldMkLst>
          <pc:docMk/>
          <pc:sldMk cId="4055604317" sldId="260"/>
        </pc:sldMkLst>
        <pc:picChg chg="mod">
          <ac:chgData name="Mustafa Qadan" userId="S::mustafa.qadan@student.nbi-handelsakademin.se::10a2b619-3710-45aa-a538-aff011aaf1b4" providerId="AD" clId="Web-{E05821A5-DDF6-5ACD-685A-A2FFC4D25C5C}" dt="2024-06-11T09:56:25.059" v="1" actId="1076"/>
          <ac:picMkLst>
            <pc:docMk/>
            <pc:sldMk cId="4055604317" sldId="260"/>
            <ac:picMk id="2" creationId="{ED59C338-759B-5C48-F6D4-1A420614BEF8}"/>
          </ac:picMkLst>
        </pc:picChg>
      </pc:sldChg>
    </pc:docChg>
  </pc:docChgLst>
  <pc:docChgLst>
    <pc:chgData name="Pawel Bielawski" userId="S::pawel.bielawski@student.nbi-handelsakademin.se::2bb2d16d-87cf-40a9-8ee5-25781d966c22" providerId="AD" clId="Web-{B7F979BE-17A1-4F1F-6480-9B6FFC159A35}"/>
    <pc:docChg chg="addSld modSld sldOrd">
      <pc:chgData name="Pawel Bielawski" userId="S::pawel.bielawski@student.nbi-handelsakademin.se::2bb2d16d-87cf-40a9-8ee5-25781d966c22" providerId="AD" clId="Web-{B7F979BE-17A1-4F1F-6480-9B6FFC159A35}" dt="2024-06-11T19:50:42.043" v="93" actId="1076"/>
      <pc:docMkLst>
        <pc:docMk/>
      </pc:docMkLst>
      <pc:sldChg chg="modSp">
        <pc:chgData name="Pawel Bielawski" userId="S::pawel.bielawski@student.nbi-handelsakademin.se::2bb2d16d-87cf-40a9-8ee5-25781d966c22" providerId="AD" clId="Web-{B7F979BE-17A1-4F1F-6480-9B6FFC159A35}" dt="2024-06-11T12:26:29.712" v="0" actId="14100"/>
        <pc:sldMkLst>
          <pc:docMk/>
          <pc:sldMk cId="3125510018" sldId="265"/>
        </pc:sldMkLst>
        <pc:picChg chg="mod">
          <ac:chgData name="Pawel Bielawski" userId="S::pawel.bielawski@student.nbi-handelsakademin.se::2bb2d16d-87cf-40a9-8ee5-25781d966c22" providerId="AD" clId="Web-{B7F979BE-17A1-4F1F-6480-9B6FFC159A35}" dt="2024-06-11T12:26:29.712" v="0" actId="14100"/>
          <ac:picMkLst>
            <pc:docMk/>
            <pc:sldMk cId="3125510018" sldId="265"/>
            <ac:picMk id="11" creationId="{4FFB985F-0D8C-2025-A935-99697FF9007D}"/>
          </ac:picMkLst>
        </pc:picChg>
      </pc:sldChg>
      <pc:sldChg chg="addSp delSp modSp">
        <pc:chgData name="Pawel Bielawski" userId="S::pawel.bielawski@student.nbi-handelsakademin.se::2bb2d16d-87cf-40a9-8ee5-25781d966c22" providerId="AD" clId="Web-{B7F979BE-17A1-4F1F-6480-9B6FFC159A35}" dt="2024-06-11T19:50:42.043" v="93" actId="1076"/>
        <pc:sldMkLst>
          <pc:docMk/>
          <pc:sldMk cId="3703693321" sldId="270"/>
        </pc:sldMkLst>
        <pc:spChg chg="del">
          <ac:chgData name="Pawel Bielawski" userId="S::pawel.bielawski@student.nbi-handelsakademin.se::2bb2d16d-87cf-40a9-8ee5-25781d966c22" providerId="AD" clId="Web-{B7F979BE-17A1-4F1F-6480-9B6FFC159A35}" dt="2024-06-11T12:34:30.401" v="3"/>
          <ac:spMkLst>
            <pc:docMk/>
            <pc:sldMk cId="3703693321" sldId="270"/>
            <ac:spMk id="6" creationId="{0F4B7E67-D246-8232-A180-CDC14DBA2397}"/>
          </ac:spMkLst>
        </pc:spChg>
        <pc:picChg chg="add del mod">
          <ac:chgData name="Pawel Bielawski" userId="S::pawel.bielawski@student.nbi-handelsakademin.se::2bb2d16d-87cf-40a9-8ee5-25781d966c22" providerId="AD" clId="Web-{B7F979BE-17A1-4F1F-6480-9B6FFC159A35}" dt="2024-06-11T14:02:26.678" v="53"/>
          <ac:picMkLst>
            <pc:docMk/>
            <pc:sldMk cId="3703693321" sldId="270"/>
            <ac:picMk id="2" creationId="{5A297B87-5A73-D997-9E33-DBFC2F9B0FD2}"/>
          </ac:picMkLst>
        </pc:picChg>
        <pc:picChg chg="add mod">
          <ac:chgData name="Pawel Bielawski" userId="S::pawel.bielawski@student.nbi-handelsakademin.se::2bb2d16d-87cf-40a9-8ee5-25781d966c22" providerId="AD" clId="Web-{B7F979BE-17A1-4F1F-6480-9B6FFC159A35}" dt="2024-06-11T12:34:43.276" v="7" actId="1076"/>
          <ac:picMkLst>
            <pc:docMk/>
            <pc:sldMk cId="3703693321" sldId="270"/>
            <ac:picMk id="2" creationId="{E323A4CF-F6B9-CE0A-9970-07756D2AABD2}"/>
          </ac:picMkLst>
        </pc:picChg>
        <pc:picChg chg="add mod">
          <ac:chgData name="Pawel Bielawski" userId="S::pawel.bielawski@student.nbi-handelsakademin.se::2bb2d16d-87cf-40a9-8ee5-25781d966c22" providerId="AD" clId="Web-{B7F979BE-17A1-4F1F-6480-9B6FFC159A35}" dt="2024-06-11T12:34:40.339" v="6" actId="1076"/>
          <ac:picMkLst>
            <pc:docMk/>
            <pc:sldMk cId="3703693321" sldId="270"/>
            <ac:picMk id="3" creationId="{B27C9A95-DC26-5565-1F94-EEF2D9645046}"/>
          </ac:picMkLst>
        </pc:picChg>
        <pc:picChg chg="add mod">
          <ac:chgData name="Pawel Bielawski" userId="S::pawel.bielawski@student.nbi-handelsakademin.se::2bb2d16d-87cf-40a9-8ee5-25781d966c22" providerId="AD" clId="Web-{B7F979BE-17A1-4F1F-6480-9B6FFC159A35}" dt="2024-06-11T19:50:42.043" v="93" actId="1076"/>
          <ac:picMkLst>
            <pc:docMk/>
            <pc:sldMk cId="3703693321" sldId="270"/>
            <ac:picMk id="7" creationId="{5395A73B-9660-90F7-E1BC-99B5817F9266}"/>
          </ac:picMkLst>
        </pc:picChg>
      </pc:sldChg>
      <pc:sldChg chg="addSp delSp modSp add replId">
        <pc:chgData name="Pawel Bielawski" userId="S::pawel.bielawski@student.nbi-handelsakademin.se::2bb2d16d-87cf-40a9-8ee5-25781d966c22" providerId="AD" clId="Web-{B7F979BE-17A1-4F1F-6480-9B6FFC159A35}" dt="2024-06-11T14:24:09.413" v="90" actId="14100"/>
        <pc:sldMkLst>
          <pc:docMk/>
          <pc:sldMk cId="2713108800" sldId="273"/>
        </pc:sldMkLst>
        <pc:spChg chg="add del mod">
          <ac:chgData name="Pawel Bielawski" userId="S::pawel.bielawski@student.nbi-handelsakademin.se::2bb2d16d-87cf-40a9-8ee5-25781d966c22" providerId="AD" clId="Web-{B7F979BE-17A1-4F1F-6480-9B6FFC159A35}" dt="2024-06-11T12:41:35.463" v="32"/>
          <ac:spMkLst>
            <pc:docMk/>
            <pc:sldMk cId="2713108800" sldId="273"/>
            <ac:spMk id="11" creationId="{1884B98B-FFB2-1AD2-DA49-10095541B3E4}"/>
          </ac:spMkLst>
        </pc:spChg>
        <pc:picChg chg="add mod">
          <ac:chgData name="Pawel Bielawski" userId="S::pawel.bielawski@student.nbi-handelsakademin.se::2bb2d16d-87cf-40a9-8ee5-25781d966c22" providerId="AD" clId="Web-{B7F979BE-17A1-4F1F-6480-9B6FFC159A35}" dt="2024-06-11T14:20:57.620" v="74" actId="1076"/>
          <ac:picMkLst>
            <pc:docMk/>
            <pc:sldMk cId="2713108800" sldId="273"/>
            <ac:picMk id="2" creationId="{BDC03872-3AF3-A926-9BDF-C3F14869C1CC}"/>
          </ac:picMkLst>
        </pc:picChg>
        <pc:picChg chg="del">
          <ac:chgData name="Pawel Bielawski" userId="S::pawel.bielawski@student.nbi-handelsakademin.se::2bb2d16d-87cf-40a9-8ee5-25781d966c22" providerId="AD" clId="Web-{B7F979BE-17A1-4F1F-6480-9B6FFC159A35}" dt="2024-06-11T12:37:09.906" v="13"/>
          <ac:picMkLst>
            <pc:docMk/>
            <pc:sldMk cId="2713108800" sldId="273"/>
            <ac:picMk id="2" creationId="{E323A4CF-F6B9-CE0A-9970-07756D2AABD2}"/>
          </ac:picMkLst>
        </pc:picChg>
        <pc:picChg chg="add mod">
          <ac:chgData name="Pawel Bielawski" userId="S::pawel.bielawski@student.nbi-handelsakademin.se::2bb2d16d-87cf-40a9-8ee5-25781d966c22" providerId="AD" clId="Web-{B7F979BE-17A1-4F1F-6480-9B6FFC159A35}" dt="2024-06-11T14:20:54.948" v="73" actId="1076"/>
          <ac:picMkLst>
            <pc:docMk/>
            <pc:sldMk cId="2713108800" sldId="273"/>
            <ac:picMk id="3" creationId="{895394EA-3AE0-06B0-A5BE-1B7C4708C12C}"/>
          </ac:picMkLst>
        </pc:picChg>
        <pc:picChg chg="del">
          <ac:chgData name="Pawel Bielawski" userId="S::pawel.bielawski@student.nbi-handelsakademin.se::2bb2d16d-87cf-40a9-8ee5-25781d966c22" providerId="AD" clId="Web-{B7F979BE-17A1-4F1F-6480-9B6FFC159A35}" dt="2024-06-11T12:37:10.500" v="14"/>
          <ac:picMkLst>
            <pc:docMk/>
            <pc:sldMk cId="2713108800" sldId="273"/>
            <ac:picMk id="3" creationId="{B27C9A95-DC26-5565-1F94-EEF2D9645046}"/>
          </ac:picMkLst>
        </pc:picChg>
        <pc:picChg chg="add del mod">
          <ac:chgData name="Pawel Bielawski" userId="S::pawel.bielawski@student.nbi-handelsakademin.se::2bb2d16d-87cf-40a9-8ee5-25781d966c22" providerId="AD" clId="Web-{B7F979BE-17A1-4F1F-6480-9B6FFC159A35}" dt="2024-06-11T12:37:29.032" v="16"/>
          <ac:picMkLst>
            <pc:docMk/>
            <pc:sldMk cId="2713108800" sldId="273"/>
            <ac:picMk id="6" creationId="{51A498AA-0A7B-278E-5278-D134940C5315}"/>
          </ac:picMkLst>
        </pc:picChg>
        <pc:picChg chg="mod modCrop">
          <ac:chgData name="Pawel Bielawski" userId="S::pawel.bielawski@student.nbi-handelsakademin.se::2bb2d16d-87cf-40a9-8ee5-25781d966c22" providerId="AD" clId="Web-{B7F979BE-17A1-4F1F-6480-9B6FFC159A35}" dt="2024-06-11T13:45:58.851" v="45"/>
          <ac:picMkLst>
            <pc:docMk/>
            <pc:sldMk cId="2713108800" sldId="273"/>
            <ac:picMk id="6" creationId="{B95C2DA4-7719-DDB4-F5EF-0B5259B79F8C}"/>
          </ac:picMkLst>
        </pc:picChg>
        <pc:picChg chg="del">
          <ac:chgData name="Pawel Bielawski" userId="S::pawel.bielawski@student.nbi-handelsakademin.se::2bb2d16d-87cf-40a9-8ee5-25781d966c22" providerId="AD" clId="Web-{B7F979BE-17A1-4F1F-6480-9B6FFC159A35}" dt="2024-06-11T12:37:09.110" v="12"/>
          <ac:picMkLst>
            <pc:docMk/>
            <pc:sldMk cId="2713108800" sldId="273"/>
            <ac:picMk id="7" creationId="{5395A73B-9660-90F7-E1BC-99B5817F9266}"/>
          </ac:picMkLst>
        </pc:picChg>
        <pc:picChg chg="add del mod">
          <ac:chgData name="Pawel Bielawski" userId="S::pawel.bielawski@student.nbi-handelsakademin.se::2bb2d16d-87cf-40a9-8ee5-25781d966c22" providerId="AD" clId="Web-{B7F979BE-17A1-4F1F-6480-9B6FFC159A35}" dt="2024-06-11T14:23:12.738" v="80"/>
          <ac:picMkLst>
            <pc:docMk/>
            <pc:sldMk cId="2713108800" sldId="273"/>
            <ac:picMk id="8" creationId="{B66C11F0-3ECE-E5E7-02D8-F1A1552A21D4}"/>
          </ac:picMkLst>
        </pc:picChg>
        <pc:picChg chg="add mod">
          <ac:chgData name="Pawel Bielawski" userId="S::pawel.bielawski@student.nbi-handelsakademin.se::2bb2d16d-87cf-40a9-8ee5-25781d966c22" providerId="AD" clId="Web-{B7F979BE-17A1-4F1F-6480-9B6FFC159A35}" dt="2024-06-11T14:23:54.568" v="87" actId="1076"/>
          <ac:picMkLst>
            <pc:docMk/>
            <pc:sldMk cId="2713108800" sldId="273"/>
            <ac:picMk id="9" creationId="{3F827E2A-74B2-BB86-058C-2B3D247AEBFA}"/>
          </ac:picMkLst>
        </pc:picChg>
        <pc:picChg chg="add mod">
          <ac:chgData name="Pawel Bielawski" userId="S::pawel.bielawski@student.nbi-handelsakademin.se::2bb2d16d-87cf-40a9-8ee5-25781d966c22" providerId="AD" clId="Web-{B7F979BE-17A1-4F1F-6480-9B6FFC159A35}" dt="2024-06-11T14:23:59.287" v="88" actId="1076"/>
          <ac:picMkLst>
            <pc:docMk/>
            <pc:sldMk cId="2713108800" sldId="273"/>
            <ac:picMk id="10" creationId="{D7613664-205E-F6DA-197F-26BEA8C0383C}"/>
          </ac:picMkLst>
        </pc:picChg>
        <pc:picChg chg="mod">
          <ac:chgData name="Pawel Bielawski" userId="S::pawel.bielawski@student.nbi-handelsakademin.se::2bb2d16d-87cf-40a9-8ee5-25781d966c22" providerId="AD" clId="Web-{B7F979BE-17A1-4F1F-6480-9B6FFC159A35}" dt="2024-06-11T14:24:09.413" v="90" actId="14100"/>
          <ac:picMkLst>
            <pc:docMk/>
            <pc:sldMk cId="2713108800" sldId="273"/>
            <ac:picMk id="11" creationId="{FE7B58CC-5FE0-7385-98C8-FEB342F17E52}"/>
          </ac:picMkLst>
        </pc:picChg>
        <pc:picChg chg="add mod">
          <ac:chgData name="Pawel Bielawski" userId="S::pawel.bielawski@student.nbi-handelsakademin.se::2bb2d16d-87cf-40a9-8ee5-25781d966c22" providerId="AD" clId="Web-{B7F979BE-17A1-4F1F-6480-9B6FFC159A35}" dt="2024-06-11T12:41:44.447" v="35" actId="1076"/>
          <ac:picMkLst>
            <pc:docMk/>
            <pc:sldMk cId="2713108800" sldId="273"/>
            <ac:picMk id="12" creationId="{C7F170EB-DCBC-F34A-EFE9-D8D94742B703}"/>
          </ac:picMkLst>
        </pc:picChg>
        <pc:picChg chg="add mod">
          <ac:chgData name="Pawel Bielawski" userId="S::pawel.bielawski@student.nbi-handelsakademin.se::2bb2d16d-87cf-40a9-8ee5-25781d966c22" providerId="AD" clId="Web-{B7F979BE-17A1-4F1F-6480-9B6FFC159A35}" dt="2024-06-11T14:23:51.412" v="86" actId="1076"/>
          <ac:picMkLst>
            <pc:docMk/>
            <pc:sldMk cId="2713108800" sldId="273"/>
            <ac:picMk id="13" creationId="{0A1DBA61-8043-ACEF-2B21-66E970A55CD3}"/>
          </ac:picMkLst>
        </pc:picChg>
      </pc:sldChg>
      <pc:sldChg chg="add ord replId">
        <pc:chgData name="Pawel Bielawski" userId="S::pawel.bielawski@student.nbi-handelsakademin.se::2bb2d16d-87cf-40a9-8ee5-25781d966c22" providerId="AD" clId="Web-{B7F979BE-17A1-4F1F-6480-9B6FFC159A35}" dt="2024-06-11T13:47:37.810" v="47"/>
        <pc:sldMkLst>
          <pc:docMk/>
          <pc:sldMk cId="2378278582" sldId="275"/>
        </pc:sldMkLst>
      </pc:sldChg>
      <pc:sldChg chg="add replId">
        <pc:chgData name="Pawel Bielawski" userId="S::pawel.bielawski@student.nbi-handelsakademin.se::2bb2d16d-87cf-40a9-8ee5-25781d966c22" providerId="AD" clId="Web-{B7F979BE-17A1-4F1F-6480-9B6FFC159A35}" dt="2024-06-11T13:48:39.392" v="48"/>
        <pc:sldMkLst>
          <pc:docMk/>
          <pc:sldMk cId="646095265" sldId="276"/>
        </pc:sldMkLst>
      </pc:sldChg>
      <pc:sldChg chg="addSp delSp modSp">
        <pc:chgData name="Pawel Bielawski" userId="S::pawel.bielawski@student.nbi-handelsakademin.se::2bb2d16d-87cf-40a9-8ee5-25781d966c22" providerId="AD" clId="Web-{B7F979BE-17A1-4F1F-6480-9B6FFC159A35}" dt="2024-06-11T14:51:46.740" v="92" actId="1076"/>
        <pc:sldMkLst>
          <pc:docMk/>
          <pc:sldMk cId="1466891409" sldId="277"/>
        </pc:sldMkLst>
        <pc:spChg chg="del">
          <ac:chgData name="Pawel Bielawski" userId="S::pawel.bielawski@student.nbi-handelsakademin.se::2bb2d16d-87cf-40a9-8ee5-25781d966c22" providerId="AD" clId="Web-{B7F979BE-17A1-4F1F-6480-9B6FFC159A35}" dt="2024-06-11T13:48:58.111" v="49"/>
          <ac:spMkLst>
            <pc:docMk/>
            <pc:sldMk cId="1466891409" sldId="277"/>
            <ac:spMk id="6" creationId="{0F4B7E67-D246-8232-A180-CDC14DBA2397}"/>
          </ac:spMkLst>
        </pc:spChg>
        <pc:spChg chg="del mod">
          <ac:chgData name="Pawel Bielawski" userId="S::pawel.bielawski@student.nbi-handelsakademin.se::2bb2d16d-87cf-40a9-8ee5-25781d966c22" providerId="AD" clId="Web-{B7F979BE-17A1-4F1F-6480-9B6FFC159A35}" dt="2024-06-11T13:49:23.785" v="51"/>
          <ac:spMkLst>
            <pc:docMk/>
            <pc:sldMk cId="1466891409" sldId="277"/>
            <ac:spMk id="7" creationId="{84CC851D-EABE-6A78-5184-C9D4939FC376}"/>
          </ac:spMkLst>
        </pc:spChg>
        <pc:spChg chg="add del mod">
          <ac:chgData name="Pawel Bielawski" userId="S::pawel.bielawski@student.nbi-handelsakademin.se::2bb2d16d-87cf-40a9-8ee5-25781d966c22" providerId="AD" clId="Web-{B7F979BE-17A1-4F1F-6480-9B6FFC159A35}" dt="2024-06-11T14:05:51.347" v="64"/>
          <ac:spMkLst>
            <pc:docMk/>
            <pc:sldMk cId="1466891409" sldId="277"/>
            <ac:spMk id="10" creationId="{299D95B0-5C81-3119-3846-3EA1DA362DD3}"/>
          </ac:spMkLst>
        </pc:spChg>
        <pc:picChg chg="add mod">
          <ac:chgData name="Pawel Bielawski" userId="S::pawel.bielawski@student.nbi-handelsakademin.se::2bb2d16d-87cf-40a9-8ee5-25781d966c22" providerId="AD" clId="Web-{B7F979BE-17A1-4F1F-6480-9B6FFC159A35}" dt="2024-06-11T14:51:46.740" v="92" actId="1076"/>
          <ac:picMkLst>
            <pc:docMk/>
            <pc:sldMk cId="1466891409" sldId="277"/>
            <ac:picMk id="3" creationId="{69DFF847-5C5F-EFB0-7130-43DC8F7A0126}"/>
          </ac:picMkLst>
        </pc:picChg>
        <pc:picChg chg="add mod">
          <ac:chgData name="Pawel Bielawski" userId="S::pawel.bielawski@student.nbi-handelsakademin.se::2bb2d16d-87cf-40a9-8ee5-25781d966c22" providerId="AD" clId="Web-{B7F979BE-17A1-4F1F-6480-9B6FFC159A35}" dt="2024-06-11T14:06:12.286" v="67" actId="1076"/>
          <ac:picMkLst>
            <pc:docMk/>
            <pc:sldMk cId="1466891409" sldId="277"/>
            <ac:picMk id="9" creationId="{C6C1BD9D-9156-2F8A-E298-D8F8FACE4AE5}"/>
          </ac:picMkLst>
        </pc:picChg>
        <pc:picChg chg="add mod">
          <ac:chgData name="Pawel Bielawski" userId="S::pawel.bielawski@student.nbi-handelsakademin.se::2bb2d16d-87cf-40a9-8ee5-25781d966c22" providerId="AD" clId="Web-{B7F979BE-17A1-4F1F-6480-9B6FFC159A35}" dt="2024-06-11T14:14:32.566" v="71" actId="1076"/>
          <ac:picMkLst>
            <pc:docMk/>
            <pc:sldMk cId="1466891409" sldId="277"/>
            <ac:picMk id="11" creationId="{E13F5F81-5693-D254-2B42-856A988E5920}"/>
          </ac:picMkLst>
        </pc:picChg>
      </pc:sldChg>
      <pc:sldChg chg="addSp delSp modSp">
        <pc:chgData name="Pawel Bielawski" userId="S::pawel.bielawski@student.nbi-handelsakademin.se::2bb2d16d-87cf-40a9-8ee5-25781d966c22" providerId="AD" clId="Web-{B7F979BE-17A1-4F1F-6480-9B6FFC159A35}" dt="2024-06-11T14:03:19.681" v="56"/>
        <pc:sldMkLst>
          <pc:docMk/>
          <pc:sldMk cId="4207180296" sldId="278"/>
        </pc:sldMkLst>
        <pc:picChg chg="add del mod">
          <ac:chgData name="Pawel Bielawski" userId="S::pawel.bielawski@student.nbi-handelsakademin.se::2bb2d16d-87cf-40a9-8ee5-25781d966c22" providerId="AD" clId="Web-{B7F979BE-17A1-4F1F-6480-9B6FFC159A35}" dt="2024-06-11T14:03:19.681" v="56"/>
          <ac:picMkLst>
            <pc:docMk/>
            <pc:sldMk cId="4207180296" sldId="278"/>
            <ac:picMk id="3" creationId="{2012813F-7C89-AF96-7E84-54DFE6CC02EF}"/>
          </ac:picMkLst>
        </pc:picChg>
      </pc:sldChg>
    </pc:docChg>
  </pc:docChgLst>
  <pc:docChgLst>
    <pc:chgData name="Vidar Angviken" userId="S::vidar.angviken@student.nbi-handelsakademin.se::e6737514-7315-45fb-9742-a773f62b3226" providerId="AD" clId="Web-{97B296B3-A6F6-EC12-DD90-8FAA43D8E438}"/>
    <pc:docChg chg="addSld delSld modSld sldOrd">
      <pc:chgData name="Vidar Angviken" userId="S::vidar.angviken@student.nbi-handelsakademin.se::e6737514-7315-45fb-9742-a773f62b3226" providerId="AD" clId="Web-{97B296B3-A6F6-EC12-DD90-8FAA43D8E438}" dt="2024-06-11T19:38:34.583" v="2093"/>
      <pc:docMkLst>
        <pc:docMk/>
      </pc:docMkLst>
      <pc:sldChg chg="addSp delSp modSp mod modShow">
        <pc:chgData name="Vidar Angviken" userId="S::vidar.angviken@student.nbi-handelsakademin.se::e6737514-7315-45fb-9742-a773f62b3226" providerId="AD" clId="Web-{97B296B3-A6F6-EC12-DD90-8FAA43D8E438}" dt="2024-06-11T19:36:40.206" v="2092"/>
        <pc:sldMkLst>
          <pc:docMk/>
          <pc:sldMk cId="1604379288" sldId="257"/>
        </pc:sldMkLst>
        <pc:spChg chg="add mod">
          <ac:chgData name="Vidar Angviken" userId="S::vidar.angviken@student.nbi-handelsakademin.se::e6737514-7315-45fb-9742-a773f62b3226" providerId="AD" clId="Web-{97B296B3-A6F6-EC12-DD90-8FAA43D8E438}" dt="2024-06-11T11:36:58.146" v="46" actId="20577"/>
          <ac:spMkLst>
            <pc:docMk/>
            <pc:sldMk cId="1604379288" sldId="257"/>
            <ac:spMk id="2" creationId="{6C5F4BDA-DE9C-9D0A-CBB8-F292D3FFE10C}"/>
          </ac:spMkLst>
        </pc:spChg>
        <pc:spChg chg="mod">
          <ac:chgData name="Vidar Angviken" userId="S::vidar.angviken@student.nbi-handelsakademin.se::e6737514-7315-45fb-9742-a773f62b3226" providerId="AD" clId="Web-{97B296B3-A6F6-EC12-DD90-8FAA43D8E438}" dt="2024-06-11T13:38:01.848" v="1002" actId="20577"/>
          <ac:spMkLst>
            <pc:docMk/>
            <pc:sldMk cId="1604379288" sldId="257"/>
            <ac:spMk id="22" creationId="{A7DC87CF-9DB2-41E8-48B3-8DB921FD126D}"/>
          </ac:spMkLst>
        </pc:spChg>
        <pc:spChg chg="del mod">
          <ac:chgData name="Vidar Angviken" userId="S::vidar.angviken@student.nbi-handelsakademin.se::e6737514-7315-45fb-9742-a773f62b3226" providerId="AD" clId="Web-{97B296B3-A6F6-EC12-DD90-8FAA43D8E438}" dt="2024-06-11T12:08:23.865" v="413"/>
          <ac:spMkLst>
            <pc:docMk/>
            <pc:sldMk cId="1604379288" sldId="257"/>
            <ac:spMk id="23" creationId="{F9C4604B-890D-A03A-219F-F463030A4D03}"/>
          </ac:spMkLst>
        </pc:spChg>
      </pc:sldChg>
      <pc:sldChg chg="modSp">
        <pc:chgData name="Vidar Angviken" userId="S::vidar.angviken@student.nbi-handelsakademin.se::e6737514-7315-45fb-9742-a773f62b3226" providerId="AD" clId="Web-{97B296B3-A6F6-EC12-DD90-8FAA43D8E438}" dt="2024-06-11T18:56:58.441" v="2085" actId="20577"/>
        <pc:sldMkLst>
          <pc:docMk/>
          <pc:sldMk cId="1121474661" sldId="258"/>
        </pc:sldMkLst>
        <pc:spChg chg="mod">
          <ac:chgData name="Vidar Angviken" userId="S::vidar.angviken@student.nbi-handelsakademin.se::e6737514-7315-45fb-9742-a773f62b3226" providerId="AD" clId="Web-{97B296B3-A6F6-EC12-DD90-8FAA43D8E438}" dt="2024-06-11T11:47:27.203" v="50" actId="20577"/>
          <ac:spMkLst>
            <pc:docMk/>
            <pc:sldMk cId="1121474661" sldId="258"/>
            <ac:spMk id="4" creationId="{AB6868EF-DA95-CDCF-E66C-77E6FB2FA094}"/>
          </ac:spMkLst>
        </pc:spChg>
        <pc:spChg chg="mod">
          <ac:chgData name="Vidar Angviken" userId="S::vidar.angviken@student.nbi-handelsakademin.se::e6737514-7315-45fb-9742-a773f62b3226" providerId="AD" clId="Web-{97B296B3-A6F6-EC12-DD90-8FAA43D8E438}" dt="2024-06-11T18:56:58.441" v="2085" actId="20577"/>
          <ac:spMkLst>
            <pc:docMk/>
            <pc:sldMk cId="1121474661" sldId="258"/>
            <ac:spMk id="6" creationId="{0F4B7E67-D246-8232-A180-CDC14DBA2397}"/>
          </ac:spMkLst>
        </pc:spChg>
        <pc:picChg chg="mod">
          <ac:chgData name="Vidar Angviken" userId="S::vidar.angviken@student.nbi-handelsakademin.se::e6737514-7315-45fb-9742-a773f62b3226" providerId="AD" clId="Web-{97B296B3-A6F6-EC12-DD90-8FAA43D8E438}" dt="2024-06-11T14:33:31.045" v="1625" actId="1076"/>
          <ac:picMkLst>
            <pc:docMk/>
            <pc:sldMk cId="1121474661" sldId="258"/>
            <ac:picMk id="3" creationId="{8B3991A4-8855-AB45-36C8-B8CF8CBC3B02}"/>
          </ac:picMkLst>
        </pc:picChg>
      </pc:sldChg>
      <pc:sldChg chg="ord">
        <pc:chgData name="Vidar Angviken" userId="S::vidar.angviken@student.nbi-handelsakademin.se::e6737514-7315-45fb-9742-a773f62b3226" providerId="AD" clId="Web-{97B296B3-A6F6-EC12-DD90-8FAA43D8E438}" dt="2024-06-11T12:37:35.864" v="712"/>
        <pc:sldMkLst>
          <pc:docMk/>
          <pc:sldMk cId="4055604317" sldId="260"/>
        </pc:sldMkLst>
      </pc:sldChg>
      <pc:sldChg chg="ord">
        <pc:chgData name="Vidar Angviken" userId="S::vidar.angviken@student.nbi-handelsakademin.se::e6737514-7315-45fb-9742-a773f62b3226" providerId="AD" clId="Web-{97B296B3-A6F6-EC12-DD90-8FAA43D8E438}" dt="2024-06-11T12:37:42.676" v="713"/>
        <pc:sldMkLst>
          <pc:docMk/>
          <pc:sldMk cId="2918011769" sldId="263"/>
        </pc:sldMkLst>
      </pc:sldChg>
      <pc:sldChg chg="addSp delSp modSp ord">
        <pc:chgData name="Vidar Angviken" userId="S::vidar.angviken@student.nbi-handelsakademin.se::e6737514-7315-45fb-9742-a773f62b3226" providerId="AD" clId="Web-{97B296B3-A6F6-EC12-DD90-8FAA43D8E438}" dt="2024-06-11T15:11:56.233" v="1727" actId="1076"/>
        <pc:sldMkLst>
          <pc:docMk/>
          <pc:sldMk cId="538095569" sldId="264"/>
        </pc:sldMkLst>
        <pc:spChg chg="mod">
          <ac:chgData name="Vidar Angviken" userId="S::vidar.angviken@student.nbi-handelsakademin.se::e6737514-7315-45fb-9742-a773f62b3226" providerId="AD" clId="Web-{97B296B3-A6F6-EC12-DD90-8FAA43D8E438}" dt="2024-06-11T14:45:36.997" v="1649" actId="20577"/>
          <ac:spMkLst>
            <pc:docMk/>
            <pc:sldMk cId="538095569" sldId="264"/>
            <ac:spMk id="4" creationId="{B48E9DAD-12E5-67B3-26FA-09D34E6ABF87}"/>
          </ac:spMkLst>
        </pc:spChg>
        <pc:spChg chg="add del mod">
          <ac:chgData name="Vidar Angviken" userId="S::vidar.angviken@student.nbi-handelsakademin.se::e6737514-7315-45fb-9742-a773f62b3226" providerId="AD" clId="Web-{97B296B3-A6F6-EC12-DD90-8FAA43D8E438}" dt="2024-06-11T11:48:19.282" v="66" actId="20577"/>
          <ac:spMkLst>
            <pc:docMk/>
            <pc:sldMk cId="538095569" sldId="264"/>
            <ac:spMk id="16" creationId="{402F0127-5BFC-4D3D-282B-D685B4E86BD8}"/>
          </ac:spMkLst>
        </pc:spChg>
        <pc:spChg chg="del mod">
          <ac:chgData name="Vidar Angviken" userId="S::vidar.angviken@student.nbi-handelsakademin.se::e6737514-7315-45fb-9742-a773f62b3226" providerId="AD" clId="Web-{97B296B3-A6F6-EC12-DD90-8FAA43D8E438}" dt="2024-06-11T11:48:41.408" v="68"/>
          <ac:spMkLst>
            <pc:docMk/>
            <pc:sldMk cId="538095569" sldId="264"/>
            <ac:spMk id="17" creationId="{2C2FA215-49E1-EF12-1D86-891517E53E2A}"/>
          </ac:spMkLst>
        </pc:spChg>
        <pc:picChg chg="mod">
          <ac:chgData name="Vidar Angviken" userId="S::vidar.angviken@student.nbi-handelsakademin.se::e6737514-7315-45fb-9742-a773f62b3226" providerId="AD" clId="Web-{97B296B3-A6F6-EC12-DD90-8FAA43D8E438}" dt="2024-06-11T14:34:29.108" v="1629" actId="1076"/>
          <ac:picMkLst>
            <pc:docMk/>
            <pc:sldMk cId="538095569" sldId="264"/>
            <ac:picMk id="6" creationId="{4A3A0986-B187-D8B4-6545-75EA7926AAD2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4:34:01.670" v="1627" actId="1076"/>
          <ac:picMkLst>
            <pc:docMk/>
            <pc:sldMk cId="538095569" sldId="264"/>
            <ac:picMk id="9" creationId="{DF33D2EE-855F-799C-E9C9-DAF3271B7493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5:11:56.233" v="1727" actId="1076"/>
          <ac:picMkLst>
            <pc:docMk/>
            <pc:sldMk cId="538095569" sldId="264"/>
            <ac:picMk id="12" creationId="{4A2E9BFE-EA85-484A-E55E-A861034907C4}"/>
          </ac:picMkLst>
        </pc:picChg>
      </pc:sldChg>
      <pc:sldChg chg="addSp delSp modSp">
        <pc:chgData name="Vidar Angviken" userId="S::vidar.angviken@student.nbi-handelsakademin.se::e6737514-7315-45fb-9742-a773f62b3226" providerId="AD" clId="Web-{97B296B3-A6F6-EC12-DD90-8FAA43D8E438}" dt="2024-06-11T14:36:13.251" v="1636" actId="20577"/>
        <pc:sldMkLst>
          <pc:docMk/>
          <pc:sldMk cId="3125510018" sldId="265"/>
        </pc:sldMkLst>
        <pc:spChg chg="mod">
          <ac:chgData name="Vidar Angviken" userId="S::vidar.angviken@student.nbi-handelsakademin.se::e6737514-7315-45fb-9742-a773f62b3226" providerId="AD" clId="Web-{97B296B3-A6F6-EC12-DD90-8FAA43D8E438}" dt="2024-06-11T14:36:13.251" v="1636" actId="20577"/>
          <ac:spMkLst>
            <pc:docMk/>
            <pc:sldMk cId="3125510018" sldId="265"/>
            <ac:spMk id="2" creationId="{5F7F4788-8A99-EE0B-B294-485491E8E394}"/>
          </ac:spMkLst>
        </pc:spChg>
        <pc:spChg chg="add del mod">
          <ac:chgData name="Vidar Angviken" userId="S::vidar.angviken@student.nbi-handelsakademin.se::e6737514-7315-45fb-9742-a773f62b3226" providerId="AD" clId="Web-{97B296B3-A6F6-EC12-DD90-8FAA43D8E438}" dt="2024-06-11T12:20:37.815" v="609"/>
          <ac:spMkLst>
            <pc:docMk/>
            <pc:sldMk cId="3125510018" sldId="265"/>
            <ac:spMk id="3" creationId="{5CA29230-8E2C-E1DF-2B00-ABC9BD5F2E0D}"/>
          </ac:spMkLst>
        </pc:spChg>
        <pc:spChg chg="mod">
          <ac:chgData name="Vidar Angviken" userId="S::vidar.angviken@student.nbi-handelsakademin.se::e6737514-7315-45fb-9742-a773f62b3226" providerId="AD" clId="Web-{97B296B3-A6F6-EC12-DD90-8FAA43D8E438}" dt="2024-06-11T14:10:18.560" v="1310" actId="20577"/>
          <ac:spMkLst>
            <pc:docMk/>
            <pc:sldMk cId="3125510018" sldId="265"/>
            <ac:spMk id="6" creationId="{CE3C1C24-EEE9-3523-B02D-AC2663E78BAC}"/>
          </ac:spMkLst>
        </pc:spChg>
        <pc:spChg chg="del mod">
          <ac:chgData name="Vidar Angviken" userId="S::vidar.angviken@student.nbi-handelsakademin.se::e6737514-7315-45fb-9742-a773f62b3226" providerId="AD" clId="Web-{97B296B3-A6F6-EC12-DD90-8FAA43D8E438}" dt="2024-06-11T12:31:33.326" v="648"/>
          <ac:spMkLst>
            <pc:docMk/>
            <pc:sldMk cId="3125510018" sldId="265"/>
            <ac:spMk id="13" creationId="{D37B68F4-F971-1BAF-720B-957C1D2AF45B}"/>
          </ac:spMkLst>
        </pc:spChg>
        <pc:spChg chg="mod">
          <ac:chgData name="Vidar Angviken" userId="S::vidar.angviken@student.nbi-handelsakademin.se::e6737514-7315-45fb-9742-a773f62b3226" providerId="AD" clId="Web-{97B296B3-A6F6-EC12-DD90-8FAA43D8E438}" dt="2024-06-11T12:42:49.682" v="718" actId="1076"/>
          <ac:spMkLst>
            <pc:docMk/>
            <pc:sldMk cId="3125510018" sldId="265"/>
            <ac:spMk id="15" creationId="{997456D9-6748-B0D0-460F-5CE36D520E48}"/>
          </ac:spMkLst>
        </pc:spChg>
        <pc:spChg chg="add mod">
          <ac:chgData name="Vidar Angviken" userId="S::vidar.angviken@student.nbi-handelsakademin.se::e6737514-7315-45fb-9742-a773f62b3226" providerId="AD" clId="Web-{97B296B3-A6F6-EC12-DD90-8FAA43D8E438}" dt="2024-06-11T14:09:30.341" v="1309" actId="20577"/>
          <ac:spMkLst>
            <pc:docMk/>
            <pc:sldMk cId="3125510018" sldId="265"/>
            <ac:spMk id="20" creationId="{B84B3F4C-C36B-09A6-0559-867AB2E497AD}"/>
          </ac:spMkLst>
        </pc:spChg>
        <pc:grpChg chg="add del mod">
          <ac:chgData name="Vidar Angviken" userId="S::vidar.angviken@student.nbi-handelsakademin.se::e6737514-7315-45fb-9742-a773f62b3226" providerId="AD" clId="Web-{97B296B3-A6F6-EC12-DD90-8FAA43D8E438}" dt="2024-06-11T12:48:17.187" v="768"/>
          <ac:grpSpMkLst>
            <pc:docMk/>
            <pc:sldMk cId="3125510018" sldId="265"/>
            <ac:grpSpMk id="12" creationId="{8F4EA8F9-1C56-DCCD-2EF4-C92D4E2F3025}"/>
          </ac:grpSpMkLst>
        </pc:grpChg>
        <pc:picChg chg="mod">
          <ac:chgData name="Vidar Angviken" userId="S::vidar.angviken@student.nbi-handelsakademin.se::e6737514-7315-45fb-9742-a773f62b3226" providerId="AD" clId="Web-{97B296B3-A6F6-EC12-DD90-8FAA43D8E438}" dt="2024-06-11T12:25:52.696" v="610" actId="1076"/>
          <ac:picMkLst>
            <pc:docMk/>
            <pc:sldMk cId="3125510018" sldId="265"/>
            <ac:picMk id="2" creationId="{24A0C595-7024-1D63-587D-C58DF5A17706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2:42:44.775" v="717" actId="1076"/>
          <ac:picMkLst>
            <pc:docMk/>
            <pc:sldMk cId="3125510018" sldId="265"/>
            <ac:picMk id="8" creationId="{65105216-EDA8-116E-849F-C0CAF84735E1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2:43:41.011" v="728" actId="1076"/>
          <ac:picMkLst>
            <pc:docMk/>
            <pc:sldMk cId="3125510018" sldId="265"/>
            <ac:picMk id="18" creationId="{34C66F9D-B39B-61E3-FCB0-3B1B84D8A2B7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2:43:37.136" v="727" actId="1076"/>
          <ac:picMkLst>
            <pc:docMk/>
            <pc:sldMk cId="3125510018" sldId="265"/>
            <ac:picMk id="19" creationId="{40BDEFC4-7387-748E-9E83-9598728712CC}"/>
          </ac:picMkLst>
        </pc:picChg>
      </pc:sldChg>
      <pc:sldChg chg="ord">
        <pc:chgData name="Vidar Angviken" userId="S::vidar.angviken@student.nbi-handelsakademin.se::e6737514-7315-45fb-9742-a773f62b3226" providerId="AD" clId="Web-{97B296B3-A6F6-EC12-DD90-8FAA43D8E438}" dt="2024-06-11T12:37:55.942" v="714"/>
        <pc:sldMkLst>
          <pc:docMk/>
          <pc:sldMk cId="3148306597" sldId="266"/>
        </pc:sldMkLst>
      </pc:sldChg>
      <pc:sldChg chg="ord">
        <pc:chgData name="Vidar Angviken" userId="S::vidar.angviken@student.nbi-handelsakademin.se::e6737514-7315-45fb-9742-a773f62b3226" providerId="AD" clId="Web-{97B296B3-A6F6-EC12-DD90-8FAA43D8E438}" dt="2024-06-11T12:38:01.989" v="715"/>
        <pc:sldMkLst>
          <pc:docMk/>
          <pc:sldMk cId="4039465091" sldId="267"/>
        </pc:sldMkLst>
      </pc:sldChg>
      <pc:sldChg chg="modSp">
        <pc:chgData name="Vidar Angviken" userId="S::vidar.angviken@student.nbi-handelsakademin.se::e6737514-7315-45fb-9742-a773f62b3226" providerId="AD" clId="Web-{97B296B3-A6F6-EC12-DD90-8FAA43D8E438}" dt="2024-06-11T14:46:43.327" v="1650" actId="1076"/>
        <pc:sldMkLst>
          <pc:docMk/>
          <pc:sldMk cId="2390436597" sldId="268"/>
        </pc:sldMkLst>
        <pc:spChg chg="mod">
          <ac:chgData name="Vidar Angviken" userId="S::vidar.angviken@student.nbi-handelsakademin.se::e6737514-7315-45fb-9742-a773f62b3226" providerId="AD" clId="Web-{97B296B3-A6F6-EC12-DD90-8FAA43D8E438}" dt="2024-06-11T12:17:17.374" v="600" actId="20577"/>
          <ac:spMkLst>
            <pc:docMk/>
            <pc:sldMk cId="2390436597" sldId="268"/>
            <ac:spMk id="2" creationId="{97D012D7-687C-FC95-6F12-10350EE0CB16}"/>
          </ac:spMkLst>
        </pc:spChg>
        <pc:spChg chg="mod">
          <ac:chgData name="Vidar Angviken" userId="S::vidar.angviken@student.nbi-handelsakademin.se::e6737514-7315-45fb-9742-a773f62b3226" providerId="AD" clId="Web-{97B296B3-A6F6-EC12-DD90-8FAA43D8E438}" dt="2024-06-11T14:46:43.327" v="1650" actId="1076"/>
          <ac:spMkLst>
            <pc:docMk/>
            <pc:sldMk cId="2390436597" sldId="268"/>
            <ac:spMk id="4" creationId="{AB6868EF-DA95-CDCF-E66C-77E6FB2FA094}"/>
          </ac:spMkLst>
        </pc:spChg>
      </pc:sldChg>
      <pc:sldChg chg="addSp modSp">
        <pc:chgData name="Vidar Angviken" userId="S::vidar.angviken@student.nbi-handelsakademin.se::e6737514-7315-45fb-9742-a773f62b3226" providerId="AD" clId="Web-{97B296B3-A6F6-EC12-DD90-8FAA43D8E438}" dt="2024-06-11T15:21:13.763" v="1767" actId="20577"/>
        <pc:sldMkLst>
          <pc:docMk/>
          <pc:sldMk cId="2475600775" sldId="269"/>
        </pc:sldMkLst>
        <pc:spChg chg="mod">
          <ac:chgData name="Vidar Angviken" userId="S::vidar.angviken@student.nbi-handelsakademin.se::e6737514-7315-45fb-9742-a773f62b3226" providerId="AD" clId="Web-{97B296B3-A6F6-EC12-DD90-8FAA43D8E438}" dt="2024-06-11T15:21:13.763" v="1767" actId="20577"/>
          <ac:spMkLst>
            <pc:docMk/>
            <pc:sldMk cId="2475600775" sldId="269"/>
            <ac:spMk id="2" creationId="{06B03ED2-F212-E49D-38F9-3EFF480E3BEB}"/>
          </ac:spMkLst>
        </pc:spChg>
        <pc:picChg chg="add mod">
          <ac:chgData name="Vidar Angviken" userId="S::vidar.angviken@student.nbi-handelsakademin.se::e6737514-7315-45fb-9742-a773f62b3226" providerId="AD" clId="Web-{97B296B3-A6F6-EC12-DD90-8FAA43D8E438}" dt="2024-06-11T13:31:31.168" v="976" actId="1076"/>
          <ac:picMkLst>
            <pc:docMk/>
            <pc:sldMk cId="2475600775" sldId="269"/>
            <ac:picMk id="3" creationId="{EA5BA625-372C-8D5E-A4D3-FCD22334A180}"/>
          </ac:picMkLst>
        </pc:picChg>
      </pc:sldChg>
      <pc:sldChg chg="addSp delSp modSp">
        <pc:chgData name="Vidar Angviken" userId="S::vidar.angviken@student.nbi-handelsakademin.se::e6737514-7315-45fb-9742-a773f62b3226" providerId="AD" clId="Web-{97B296B3-A6F6-EC12-DD90-8FAA43D8E438}" dt="2024-06-11T14:11:33.421" v="1321" actId="1076"/>
        <pc:sldMkLst>
          <pc:docMk/>
          <pc:sldMk cId="3703693321" sldId="270"/>
        </pc:sldMkLst>
        <pc:spChg chg="mod">
          <ac:chgData name="Vidar Angviken" userId="S::vidar.angviken@student.nbi-handelsakademin.se::e6737514-7315-45fb-9742-a773f62b3226" providerId="AD" clId="Web-{97B296B3-A6F6-EC12-DD90-8FAA43D8E438}" dt="2024-06-11T13:42:26.385" v="1008" actId="20577"/>
          <ac:spMkLst>
            <pc:docMk/>
            <pc:sldMk cId="3703693321" sldId="270"/>
            <ac:spMk id="4" creationId="{AB6868EF-DA95-CDCF-E66C-77E6FB2FA094}"/>
          </ac:spMkLst>
        </pc:spChg>
        <pc:spChg chg="add mod">
          <ac:chgData name="Vidar Angviken" userId="S::vidar.angviken@student.nbi-handelsakademin.se::e6737514-7315-45fb-9742-a773f62b3226" providerId="AD" clId="Web-{97B296B3-A6F6-EC12-DD90-8FAA43D8E438}" dt="2024-06-11T14:11:14.765" v="1319" actId="1076"/>
          <ac:spMkLst>
            <pc:docMk/>
            <pc:sldMk cId="3703693321" sldId="270"/>
            <ac:spMk id="6" creationId="{48FC8053-4EB7-63BC-91EB-F26DEE55BEE5}"/>
          </ac:spMkLst>
        </pc:spChg>
        <pc:picChg chg="del">
          <ac:chgData name="Vidar Angviken" userId="S::vidar.angviken@student.nbi-handelsakademin.se::e6737514-7315-45fb-9742-a773f62b3226" providerId="AD" clId="Web-{97B296B3-A6F6-EC12-DD90-8FAA43D8E438}" dt="2024-06-11T13:51:50.803" v="1030"/>
          <ac:picMkLst>
            <pc:docMk/>
            <pc:sldMk cId="3703693321" sldId="270"/>
            <ac:picMk id="2" creationId="{E323A4CF-F6B9-CE0A-9970-07756D2AABD2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4:11:20.234" v="1320" actId="1076"/>
          <ac:picMkLst>
            <pc:docMk/>
            <pc:sldMk cId="3703693321" sldId="270"/>
            <ac:picMk id="3" creationId="{B27C9A95-DC26-5565-1F94-EEF2D9645046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4:11:33.421" v="1321" actId="1076"/>
          <ac:picMkLst>
            <pc:docMk/>
            <pc:sldMk cId="3703693321" sldId="270"/>
            <ac:picMk id="7" creationId="{5395A73B-9660-90F7-E1BC-99B5817F9266}"/>
          </ac:picMkLst>
        </pc:picChg>
      </pc:sldChg>
      <pc:sldChg chg="addSp delSp modSp">
        <pc:chgData name="Vidar Angviken" userId="S::vidar.angviken@student.nbi-handelsakademin.se::e6737514-7315-45fb-9742-a773f62b3226" providerId="AD" clId="Web-{97B296B3-A6F6-EC12-DD90-8FAA43D8E438}" dt="2024-06-11T13:31:09.806" v="971"/>
        <pc:sldMkLst>
          <pc:docMk/>
          <pc:sldMk cId="4293620081" sldId="271"/>
        </pc:sldMkLst>
        <pc:picChg chg="add del mod">
          <ac:chgData name="Vidar Angviken" userId="S::vidar.angviken@student.nbi-handelsakademin.se::e6737514-7315-45fb-9742-a773f62b3226" providerId="AD" clId="Web-{97B296B3-A6F6-EC12-DD90-8FAA43D8E438}" dt="2024-06-11T13:31:09.806" v="971"/>
          <ac:picMkLst>
            <pc:docMk/>
            <pc:sldMk cId="4293620081" sldId="271"/>
            <ac:picMk id="2" creationId="{CCC487A4-15C8-9B9B-0A10-E9015E92CBE6}"/>
          </ac:picMkLst>
        </pc:picChg>
      </pc:sldChg>
      <pc:sldChg chg="addSp modSp">
        <pc:chgData name="Vidar Angviken" userId="S::vidar.angviken@student.nbi-handelsakademin.se::e6737514-7315-45fb-9742-a773f62b3226" providerId="AD" clId="Web-{97B296B3-A6F6-EC12-DD90-8FAA43D8E438}" dt="2024-06-11T15:16:55.493" v="1741" actId="1076"/>
        <pc:sldMkLst>
          <pc:docMk/>
          <pc:sldMk cId="3986378545" sldId="272"/>
        </pc:sldMkLst>
        <pc:spChg chg="mod">
          <ac:chgData name="Vidar Angviken" userId="S::vidar.angviken@student.nbi-handelsakademin.se::e6737514-7315-45fb-9742-a773f62b3226" providerId="AD" clId="Web-{97B296B3-A6F6-EC12-DD90-8FAA43D8E438}" dt="2024-06-11T15:16:47.133" v="1740" actId="1076"/>
          <ac:spMkLst>
            <pc:docMk/>
            <pc:sldMk cId="3986378545" sldId="272"/>
            <ac:spMk id="4" creationId="{AB6868EF-DA95-CDCF-E66C-77E6FB2FA094}"/>
          </ac:spMkLst>
        </pc:spChg>
        <pc:picChg chg="add mod">
          <ac:chgData name="Vidar Angviken" userId="S::vidar.angviken@student.nbi-handelsakademin.se::e6737514-7315-45fb-9742-a773f62b3226" providerId="AD" clId="Web-{97B296B3-A6F6-EC12-DD90-8FAA43D8E438}" dt="2024-06-11T15:16:55.493" v="1741" actId="1076"/>
          <ac:picMkLst>
            <pc:docMk/>
            <pc:sldMk cId="3986378545" sldId="272"/>
            <ac:picMk id="2" creationId="{3639B572-8017-E577-F641-A5EF6599973C}"/>
          </ac:picMkLst>
        </pc:picChg>
      </pc:sldChg>
      <pc:sldChg chg="addSp delSp modSp">
        <pc:chgData name="Vidar Angviken" userId="S::vidar.angviken@student.nbi-handelsakademin.se::e6737514-7315-45fb-9742-a773f62b3226" providerId="AD" clId="Web-{97B296B3-A6F6-EC12-DD90-8FAA43D8E438}" dt="2024-06-11T18:44:51.068" v="2064" actId="1076"/>
        <pc:sldMkLst>
          <pc:docMk/>
          <pc:sldMk cId="2713108800" sldId="273"/>
        </pc:sldMkLst>
        <pc:spChg chg="add mod">
          <ac:chgData name="Vidar Angviken" userId="S::vidar.angviken@student.nbi-handelsakademin.se::e6737514-7315-45fb-9742-a773f62b3226" providerId="AD" clId="Web-{97B296B3-A6F6-EC12-DD90-8FAA43D8E438}" dt="2024-06-11T14:27:52.413" v="1481" actId="1076"/>
          <ac:spMkLst>
            <pc:docMk/>
            <pc:sldMk cId="2713108800" sldId="273"/>
            <ac:spMk id="14" creationId="{E9DAD1DE-6EF4-504C-021D-5D74A33E66F1}"/>
          </ac:spMkLst>
        </pc:spChg>
        <pc:picChg chg="del">
          <ac:chgData name="Vidar Angviken" userId="S::vidar.angviken@student.nbi-handelsakademin.se::e6737514-7315-45fb-9742-a773f62b3226" providerId="AD" clId="Web-{97B296B3-A6F6-EC12-DD90-8FAA43D8E438}" dt="2024-06-11T15:07:46.634" v="1724"/>
          <ac:picMkLst>
            <pc:docMk/>
            <pc:sldMk cId="2713108800" sldId="273"/>
            <ac:picMk id="2" creationId="{BDC03872-3AF3-A926-9BDF-C3F14869C1CC}"/>
          </ac:picMkLst>
        </pc:picChg>
        <pc:picChg chg="del mod">
          <ac:chgData name="Vidar Angviken" userId="S::vidar.angviken@student.nbi-handelsakademin.se::e6737514-7315-45fb-9742-a773f62b3226" providerId="AD" clId="Web-{97B296B3-A6F6-EC12-DD90-8FAA43D8E438}" dt="2024-06-11T15:07:47.665" v="1725"/>
          <ac:picMkLst>
            <pc:docMk/>
            <pc:sldMk cId="2713108800" sldId="273"/>
            <ac:picMk id="3" creationId="{895394EA-3AE0-06B0-A5BE-1B7C4708C12C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4:27:29.615" v="1478" actId="1076"/>
          <ac:picMkLst>
            <pc:docMk/>
            <pc:sldMk cId="2713108800" sldId="273"/>
            <ac:picMk id="9" creationId="{3F827E2A-74B2-BB86-058C-2B3D247AEBFA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4:27:40.100" v="1479" actId="1076"/>
          <ac:picMkLst>
            <pc:docMk/>
            <pc:sldMk cId="2713108800" sldId="273"/>
            <ac:picMk id="10" creationId="{D7613664-205E-F6DA-197F-26BEA8C0383C}"/>
          </ac:picMkLst>
        </pc:picChg>
        <pc:picChg chg="del mod">
          <ac:chgData name="Vidar Angviken" userId="S::vidar.angviken@student.nbi-handelsakademin.se::e6737514-7315-45fb-9742-a773f62b3226" providerId="AD" clId="Web-{97B296B3-A6F6-EC12-DD90-8FAA43D8E438}" dt="2024-06-11T14:48:54.408" v="1651"/>
          <ac:picMkLst>
            <pc:docMk/>
            <pc:sldMk cId="2713108800" sldId="273"/>
            <ac:picMk id="11" creationId="{FE7B58CC-5FE0-7385-98C8-FEB342F17E52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8:44:51.068" v="2064" actId="1076"/>
          <ac:picMkLst>
            <pc:docMk/>
            <pc:sldMk cId="2713108800" sldId="273"/>
            <ac:picMk id="13" creationId="{0A1DBA61-8043-ACEF-2B21-66E970A55CD3}"/>
          </ac:picMkLst>
        </pc:picChg>
        <pc:picChg chg="add mod">
          <ac:chgData name="Vidar Angviken" userId="S::vidar.angviken@student.nbi-handelsakademin.se::e6737514-7315-45fb-9742-a773f62b3226" providerId="AD" clId="Web-{97B296B3-A6F6-EC12-DD90-8FAA43D8E438}" dt="2024-06-11T14:50:12.190" v="1661" actId="1076"/>
          <ac:picMkLst>
            <pc:docMk/>
            <pc:sldMk cId="2713108800" sldId="273"/>
            <ac:picMk id="15" creationId="{A8ED86F9-5478-7D74-BA91-ECBA36466886}"/>
          </ac:picMkLst>
        </pc:picChg>
      </pc:sldChg>
      <pc:sldChg chg="new del">
        <pc:chgData name="Vidar Angviken" userId="S::vidar.angviken@student.nbi-handelsakademin.se::e6737514-7315-45fb-9742-a773f62b3226" providerId="AD" clId="Web-{97B296B3-A6F6-EC12-DD90-8FAA43D8E438}" dt="2024-06-11T12:47:25.467" v="761"/>
        <pc:sldMkLst>
          <pc:docMk/>
          <pc:sldMk cId="2787134648" sldId="274"/>
        </pc:sldMkLst>
      </pc:sldChg>
      <pc:sldChg chg="addSp delSp modSp add ord replId">
        <pc:chgData name="Vidar Angviken" userId="S::vidar.angviken@student.nbi-handelsakademin.se::e6737514-7315-45fb-9742-a773f62b3226" providerId="AD" clId="Web-{97B296B3-A6F6-EC12-DD90-8FAA43D8E438}" dt="2024-06-11T14:36:58.908" v="1639" actId="1076"/>
        <pc:sldMkLst>
          <pc:docMk/>
          <pc:sldMk cId="3813097769" sldId="274"/>
        </pc:sldMkLst>
        <pc:spChg chg="mod">
          <ac:chgData name="Vidar Angviken" userId="S::vidar.angviken@student.nbi-handelsakademin.se::e6737514-7315-45fb-9742-a773f62b3226" providerId="AD" clId="Web-{97B296B3-A6F6-EC12-DD90-8FAA43D8E438}" dt="2024-06-11T14:10:22.232" v="1311" actId="20577"/>
          <ac:spMkLst>
            <pc:docMk/>
            <pc:sldMk cId="3813097769" sldId="274"/>
            <ac:spMk id="4" creationId="{AB6868EF-DA95-CDCF-E66C-77E6FB2FA094}"/>
          </ac:spMkLst>
        </pc:spChg>
        <pc:spChg chg="del">
          <ac:chgData name="Vidar Angviken" userId="S::vidar.angviken@student.nbi-handelsakademin.se::e6737514-7315-45fb-9742-a773f62b3226" providerId="AD" clId="Web-{97B296B3-A6F6-EC12-DD90-8FAA43D8E438}" dt="2024-06-11T13:11:41.173" v="797"/>
          <ac:spMkLst>
            <pc:docMk/>
            <pc:sldMk cId="3813097769" sldId="274"/>
            <ac:spMk id="6" creationId="{0F4B7E67-D246-8232-A180-CDC14DBA2397}"/>
          </ac:spMkLst>
        </pc:spChg>
        <pc:spChg chg="add">
          <ac:chgData name="Vidar Angviken" userId="S::vidar.angviken@student.nbi-handelsakademin.se::e6737514-7315-45fb-9742-a773f62b3226" providerId="AD" clId="Web-{97B296B3-A6F6-EC12-DD90-8FAA43D8E438}" dt="2024-06-11T12:48:19.093" v="769"/>
          <ac:spMkLst>
            <pc:docMk/>
            <pc:sldMk cId="3813097769" sldId="274"/>
            <ac:spMk id="7" creationId="{7ADE18C5-2F3F-9850-9B90-AC1BE3632F0A}"/>
          </ac:spMkLst>
        </pc:spChg>
        <pc:spChg chg="add del">
          <ac:chgData name="Vidar Angviken" userId="S::vidar.angviken@student.nbi-handelsakademin.se::e6737514-7315-45fb-9742-a773f62b3226" providerId="AD" clId="Web-{97B296B3-A6F6-EC12-DD90-8FAA43D8E438}" dt="2024-06-11T13:12:15.673" v="801"/>
          <ac:spMkLst>
            <pc:docMk/>
            <pc:sldMk cId="3813097769" sldId="274"/>
            <ac:spMk id="12" creationId="{2A6468D4-30AA-475D-0D5C-8FB9C9E76EF9}"/>
          </ac:spMkLst>
        </pc:spChg>
        <pc:spChg chg="add mod">
          <ac:chgData name="Vidar Angviken" userId="S::vidar.angviken@student.nbi-handelsakademin.se::e6737514-7315-45fb-9742-a773f62b3226" providerId="AD" clId="Web-{97B296B3-A6F6-EC12-DD90-8FAA43D8E438}" dt="2024-06-11T14:36:58.908" v="1639" actId="1076"/>
          <ac:spMkLst>
            <pc:docMk/>
            <pc:sldMk cId="3813097769" sldId="274"/>
            <ac:spMk id="13" creationId="{3617EFE8-73B2-EFA2-845B-C35507A1521F}"/>
          </ac:spMkLst>
        </pc:spChg>
        <pc:grpChg chg="add del mod">
          <ac:chgData name="Vidar Angviken" userId="S::vidar.angviken@student.nbi-handelsakademin.se::e6737514-7315-45fb-9742-a773f62b3226" providerId="AD" clId="Web-{97B296B3-A6F6-EC12-DD90-8FAA43D8E438}" dt="2024-06-11T13:11:40.329" v="796"/>
          <ac:grpSpMkLst>
            <pc:docMk/>
            <pc:sldMk cId="3813097769" sldId="274"/>
            <ac:grpSpMk id="2" creationId="{8F4EA8F9-1C56-DCCD-2EF4-C92D4E2F3025}"/>
          </ac:grpSpMkLst>
        </pc:grpChg>
        <pc:grpChg chg="add mod">
          <ac:chgData name="Vidar Angviken" userId="S::vidar.angviken@student.nbi-handelsakademin.se::e6737514-7315-45fb-9742-a773f62b3226" providerId="AD" clId="Web-{97B296B3-A6F6-EC12-DD90-8FAA43D8E438}" dt="2024-06-11T14:36:49.908" v="1638" actId="1076"/>
          <ac:grpSpMkLst>
            <pc:docMk/>
            <pc:sldMk cId="3813097769" sldId="274"/>
            <ac:grpSpMk id="11" creationId="{5F4A5773-4491-7BB1-3BEE-D74A0691A928}"/>
          </ac:grpSpMkLst>
        </pc:grpChg>
        <pc:picChg chg="add">
          <ac:chgData name="Vidar Angviken" userId="S::vidar.angviken@student.nbi-handelsakademin.se::e6737514-7315-45fb-9742-a773f62b3226" providerId="AD" clId="Web-{97B296B3-A6F6-EC12-DD90-8FAA43D8E438}" dt="2024-06-11T12:48:19.093" v="769"/>
          <ac:picMkLst>
            <pc:docMk/>
            <pc:sldMk cId="3813097769" sldId="274"/>
            <ac:picMk id="3" creationId="{D4394524-55AC-D21E-98DE-D8B906D21F23}"/>
          </ac:picMkLst>
        </pc:picChg>
      </pc:sldChg>
      <pc:sldChg chg="modSp">
        <pc:chgData name="Vidar Angviken" userId="S::vidar.angviken@student.nbi-handelsakademin.se::e6737514-7315-45fb-9742-a773f62b3226" providerId="AD" clId="Web-{97B296B3-A6F6-EC12-DD90-8FAA43D8E438}" dt="2024-06-11T18:30:46.578" v="1789" actId="1076"/>
        <pc:sldMkLst>
          <pc:docMk/>
          <pc:sldMk cId="2378278582" sldId="275"/>
        </pc:sldMkLst>
        <pc:spChg chg="mod">
          <ac:chgData name="Vidar Angviken" userId="S::vidar.angviken@student.nbi-handelsakademin.se::e6737514-7315-45fb-9742-a773f62b3226" providerId="AD" clId="Web-{97B296B3-A6F6-EC12-DD90-8FAA43D8E438}" dt="2024-06-11T15:14:28.928" v="1729" actId="1076"/>
          <ac:spMkLst>
            <pc:docMk/>
            <pc:sldMk cId="2378278582" sldId="275"/>
            <ac:spMk id="2" creationId="{6EFCD189-3C06-6CA9-7A77-A3AA7B47A70A}"/>
          </ac:spMkLst>
        </pc:spChg>
        <pc:spChg chg="mod">
          <ac:chgData name="Vidar Angviken" userId="S::vidar.angviken@student.nbi-handelsakademin.se::e6737514-7315-45fb-9742-a773f62b3226" providerId="AD" clId="Web-{97B296B3-A6F6-EC12-DD90-8FAA43D8E438}" dt="2024-06-11T18:30:46.578" v="1789" actId="1076"/>
          <ac:spMkLst>
            <pc:docMk/>
            <pc:sldMk cId="2378278582" sldId="275"/>
            <ac:spMk id="4" creationId="{AB6868EF-DA95-CDCF-E66C-77E6FB2FA094}"/>
          </ac:spMkLst>
        </pc:spChg>
        <pc:spChg chg="mod">
          <ac:chgData name="Vidar Angviken" userId="S::vidar.angviken@student.nbi-handelsakademin.se::e6737514-7315-45fb-9742-a773f62b3226" providerId="AD" clId="Web-{97B296B3-A6F6-EC12-DD90-8FAA43D8E438}" dt="2024-06-11T15:14:45.365" v="1734" actId="20577"/>
          <ac:spMkLst>
            <pc:docMk/>
            <pc:sldMk cId="2378278582" sldId="275"/>
            <ac:spMk id="11" creationId="{D2002DBF-3430-A2A3-F2BC-92B44DB72160}"/>
          </ac:spMkLst>
        </pc:spChg>
        <pc:graphicFrameChg chg="mod">
          <ac:chgData name="Vidar Angviken" userId="S::vidar.angviken@student.nbi-handelsakademin.se::e6737514-7315-45fb-9742-a773f62b3226" providerId="AD" clId="Web-{97B296B3-A6F6-EC12-DD90-8FAA43D8E438}" dt="2024-06-11T15:14:28.943" v="1730" actId="1076"/>
          <ac:graphicFrameMkLst>
            <pc:docMk/>
            <pc:sldMk cId="2378278582" sldId="275"/>
            <ac:graphicFrameMk id="7" creationId="{8A799C06-967D-FF66-2579-063CCA184E34}"/>
          </ac:graphicFrameMkLst>
        </pc:graphicFrameChg>
      </pc:sldChg>
      <pc:sldChg chg="addSp delSp modSp ord">
        <pc:chgData name="Vidar Angviken" userId="S::vidar.angviken@student.nbi-handelsakademin.se::e6737514-7315-45fb-9742-a773f62b3226" providerId="AD" clId="Web-{97B296B3-A6F6-EC12-DD90-8FAA43D8E438}" dt="2024-06-11T15:11:17.826" v="1726" actId="1076"/>
        <pc:sldMkLst>
          <pc:docMk/>
          <pc:sldMk cId="1466891409" sldId="277"/>
        </pc:sldMkLst>
        <pc:spChg chg="mod">
          <ac:chgData name="Vidar Angviken" userId="S::vidar.angviken@student.nbi-handelsakademin.se::e6737514-7315-45fb-9742-a773f62b3226" providerId="AD" clId="Web-{97B296B3-A6F6-EC12-DD90-8FAA43D8E438}" dt="2024-06-11T15:03:18.175" v="1708" actId="1076"/>
          <ac:spMkLst>
            <pc:docMk/>
            <pc:sldMk cId="1466891409" sldId="277"/>
            <ac:spMk id="4" creationId="{5D9BEA0B-18BE-7C15-CB78-393B06C2BC97}"/>
          </ac:spMkLst>
        </pc:spChg>
        <pc:spChg chg="mod">
          <ac:chgData name="Vidar Angviken" userId="S::vidar.angviken@student.nbi-handelsakademin.se::e6737514-7315-45fb-9742-a773f62b3226" providerId="AD" clId="Web-{97B296B3-A6F6-EC12-DD90-8FAA43D8E438}" dt="2024-06-11T15:03:18.191" v="1709" actId="1076"/>
          <ac:spMkLst>
            <pc:docMk/>
            <pc:sldMk cId="1466891409" sldId="277"/>
            <ac:spMk id="6" creationId="{65768FC5-89AF-6AA3-66A7-360D98469B04}"/>
          </ac:spMkLst>
        </pc:spChg>
        <pc:spChg chg="add mod">
          <ac:chgData name="Vidar Angviken" userId="S::vidar.angviken@student.nbi-handelsakademin.se::e6737514-7315-45fb-9742-a773f62b3226" providerId="AD" clId="Web-{97B296B3-A6F6-EC12-DD90-8FAA43D8E438}" dt="2024-06-11T14:18:52.899" v="1325" actId="1076"/>
          <ac:spMkLst>
            <pc:docMk/>
            <pc:sldMk cId="1466891409" sldId="277"/>
            <ac:spMk id="13" creationId="{60E38BBF-3AD8-2B2D-E4CB-2339D4997965}"/>
          </ac:spMkLst>
        </pc:spChg>
        <pc:spChg chg="add mod">
          <ac:chgData name="Vidar Angviken" userId="S::vidar.angviken@student.nbi-handelsakademin.se::e6737514-7315-45fb-9742-a773f62b3226" providerId="AD" clId="Web-{97B296B3-A6F6-EC12-DD90-8FAA43D8E438}" dt="2024-06-11T15:11:17.826" v="1726" actId="1076"/>
          <ac:spMkLst>
            <pc:docMk/>
            <pc:sldMk cId="1466891409" sldId="277"/>
            <ac:spMk id="14" creationId="{671F47FD-D2A4-50EB-48E0-9F4B3819958B}"/>
          </ac:spMkLst>
        </pc:spChg>
        <pc:picChg chg="mod">
          <ac:chgData name="Vidar Angviken" userId="S::vidar.angviken@student.nbi-handelsakademin.se::e6737514-7315-45fb-9742-a773f62b3226" providerId="AD" clId="Web-{97B296B3-A6F6-EC12-DD90-8FAA43D8E438}" dt="2024-06-11T15:03:18.175" v="1707" actId="1076"/>
          <ac:picMkLst>
            <pc:docMk/>
            <pc:sldMk cId="1466891409" sldId="277"/>
            <ac:picMk id="2" creationId="{D7356F1C-3C19-CC0D-B4CD-A28D95DF8AF1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5:03:18.113" v="1704" actId="1076"/>
          <ac:picMkLst>
            <pc:docMk/>
            <pc:sldMk cId="1466891409" sldId="277"/>
            <ac:picMk id="3" creationId="{69DFF847-5C5F-EFB0-7130-43DC8F7A0126}"/>
          </ac:picMkLst>
        </pc:picChg>
        <pc:picChg chg="add del mod">
          <ac:chgData name="Vidar Angviken" userId="S::vidar.angviken@student.nbi-handelsakademin.se::e6737514-7315-45fb-9742-a773f62b3226" providerId="AD" clId="Web-{97B296B3-A6F6-EC12-DD90-8FAA43D8E438}" dt="2024-06-11T14:18:17.648" v="1323"/>
          <ac:picMkLst>
            <pc:docMk/>
            <pc:sldMk cId="1466891409" sldId="277"/>
            <ac:picMk id="8" creationId="{3D47DE68-1622-C274-C827-AF89CAF97A31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5:03:40.426" v="1711" actId="14100"/>
          <ac:picMkLst>
            <pc:docMk/>
            <pc:sldMk cId="1466891409" sldId="277"/>
            <ac:picMk id="9" creationId="{C6C1BD9D-9156-2F8A-E298-D8F8FACE4AE5}"/>
          </ac:picMkLst>
        </pc:picChg>
        <pc:picChg chg="mod">
          <ac:chgData name="Vidar Angviken" userId="S::vidar.angviken@student.nbi-handelsakademin.se::e6737514-7315-45fb-9742-a773f62b3226" providerId="AD" clId="Web-{97B296B3-A6F6-EC12-DD90-8FAA43D8E438}" dt="2024-06-11T15:03:18.160" v="1706" actId="1076"/>
          <ac:picMkLst>
            <pc:docMk/>
            <pc:sldMk cId="1466891409" sldId="277"/>
            <ac:picMk id="11" creationId="{E13F5F81-5693-D254-2B42-856A988E5920}"/>
          </ac:picMkLst>
        </pc:picChg>
        <pc:picChg chg="add del mod">
          <ac:chgData name="Vidar Angviken" userId="S::vidar.angviken@student.nbi-handelsakademin.se::e6737514-7315-45fb-9742-a773f62b3226" providerId="AD" clId="Web-{97B296B3-A6F6-EC12-DD90-8FAA43D8E438}" dt="2024-06-11T14:49:58.409" v="1657"/>
          <ac:picMkLst>
            <pc:docMk/>
            <pc:sldMk cId="1466891409" sldId="277"/>
            <ac:picMk id="15" creationId="{6DEC5BFC-7A96-6200-0F65-9FD6FB4C0A5B}"/>
          </ac:picMkLst>
        </pc:picChg>
      </pc:sldChg>
      <pc:sldChg chg="modSp">
        <pc:chgData name="Vidar Angviken" userId="S::vidar.angviken@student.nbi-handelsakademin.se::e6737514-7315-45fb-9742-a773f62b3226" providerId="AD" clId="Web-{97B296B3-A6F6-EC12-DD90-8FAA43D8E438}" dt="2024-06-11T18:30:27.156" v="1787" actId="1076"/>
        <pc:sldMkLst>
          <pc:docMk/>
          <pc:sldMk cId="4207180296" sldId="278"/>
        </pc:sldMkLst>
        <pc:spChg chg="mod">
          <ac:chgData name="Vidar Angviken" userId="S::vidar.angviken@student.nbi-handelsakademin.se::e6737514-7315-45fb-9742-a773f62b3226" providerId="AD" clId="Web-{97B296B3-A6F6-EC12-DD90-8FAA43D8E438}" dt="2024-06-11T18:30:27.156" v="1787" actId="1076"/>
          <ac:spMkLst>
            <pc:docMk/>
            <pc:sldMk cId="4207180296" sldId="278"/>
            <ac:spMk id="4" creationId="{AB6868EF-DA95-CDCF-E66C-77E6FB2FA094}"/>
          </ac:spMkLst>
        </pc:spChg>
        <pc:graphicFrameChg chg="mod">
          <ac:chgData name="Vidar Angviken" userId="S::vidar.angviken@student.nbi-handelsakademin.se::e6737514-7315-45fb-9742-a773f62b3226" providerId="AD" clId="Web-{97B296B3-A6F6-EC12-DD90-8FAA43D8E438}" dt="2024-06-11T15:15:14.444" v="1736" actId="1076"/>
          <ac:graphicFrameMkLst>
            <pc:docMk/>
            <pc:sldMk cId="4207180296" sldId="278"/>
            <ac:graphicFrameMk id="18" creationId="{CEDEA1BF-D521-2DCB-A9B5-B71F4B4C6EA4}"/>
          </ac:graphicFrameMkLst>
        </pc:graphicFrameChg>
        <pc:picChg chg="mod">
          <ac:chgData name="Vidar Angviken" userId="S::vidar.angviken@student.nbi-handelsakademin.se::e6737514-7315-45fb-9742-a773f62b3226" providerId="AD" clId="Web-{97B296B3-A6F6-EC12-DD90-8FAA43D8E438}" dt="2024-06-11T15:15:23.975" v="1737" actId="1076"/>
          <ac:picMkLst>
            <pc:docMk/>
            <pc:sldMk cId="4207180296" sldId="278"/>
            <ac:picMk id="9" creationId="{0B8375DB-68FF-733E-6119-017BAA768FF6}"/>
          </ac:picMkLst>
        </pc:picChg>
      </pc:sldChg>
      <pc:sldChg chg="addSp delSp modSp">
        <pc:chgData name="Vidar Angviken" userId="S::vidar.angviken@student.nbi-handelsakademin.se::e6737514-7315-45fb-9742-a773f62b3226" providerId="AD" clId="Web-{97B296B3-A6F6-EC12-DD90-8FAA43D8E438}" dt="2024-06-11T18:44:03.942" v="2062" actId="20577"/>
        <pc:sldMkLst>
          <pc:docMk/>
          <pc:sldMk cId="270228202" sldId="279"/>
        </pc:sldMkLst>
        <pc:spChg chg="mod">
          <ac:chgData name="Vidar Angviken" userId="S::vidar.angviken@student.nbi-handelsakademin.se::e6737514-7315-45fb-9742-a773f62b3226" providerId="AD" clId="Web-{97B296B3-A6F6-EC12-DD90-8FAA43D8E438}" dt="2024-06-11T15:17:59.822" v="1743" actId="1076"/>
          <ac:spMkLst>
            <pc:docMk/>
            <pc:sldMk cId="270228202" sldId="279"/>
            <ac:spMk id="2" creationId="{6EFCD189-3C06-6CA9-7A77-A3AA7B47A70A}"/>
          </ac:spMkLst>
        </pc:spChg>
        <pc:spChg chg="add del">
          <ac:chgData name="Vidar Angviken" userId="S::vidar.angviken@student.nbi-handelsakademin.se::e6737514-7315-45fb-9742-a773f62b3226" providerId="AD" clId="Web-{97B296B3-A6F6-EC12-DD90-8FAA43D8E438}" dt="2024-06-11T18:31:13.969" v="1793"/>
          <ac:spMkLst>
            <pc:docMk/>
            <pc:sldMk cId="270228202" sldId="279"/>
            <ac:spMk id="3" creationId="{8322D192-42F8-BD0B-539D-AE44F879C380}"/>
          </ac:spMkLst>
        </pc:spChg>
        <pc:spChg chg="mod">
          <ac:chgData name="Vidar Angviken" userId="S::vidar.angviken@student.nbi-handelsakademin.se::e6737514-7315-45fb-9742-a773f62b3226" providerId="AD" clId="Web-{97B296B3-A6F6-EC12-DD90-8FAA43D8E438}" dt="2024-06-11T18:30:59.547" v="1791" actId="1076"/>
          <ac:spMkLst>
            <pc:docMk/>
            <pc:sldMk cId="270228202" sldId="279"/>
            <ac:spMk id="4" creationId="{AB6868EF-DA95-CDCF-E66C-77E6FB2FA094}"/>
          </ac:spMkLst>
        </pc:spChg>
        <pc:spChg chg="add del mod">
          <ac:chgData name="Vidar Angviken" userId="S::vidar.angviken@student.nbi-handelsakademin.se::e6737514-7315-45fb-9742-a773f62b3226" providerId="AD" clId="Web-{97B296B3-A6F6-EC12-DD90-8FAA43D8E438}" dt="2024-06-11T18:31:46.376" v="1798"/>
          <ac:spMkLst>
            <pc:docMk/>
            <pc:sldMk cId="270228202" sldId="279"/>
            <ac:spMk id="6" creationId="{40B677C7-508F-C152-1FFF-3F7ED02321C6}"/>
          </ac:spMkLst>
        </pc:spChg>
        <pc:spChg chg="add mod">
          <ac:chgData name="Vidar Angviken" userId="S::vidar.angviken@student.nbi-handelsakademin.se::e6737514-7315-45fb-9742-a773f62b3226" providerId="AD" clId="Web-{97B296B3-A6F6-EC12-DD90-8FAA43D8E438}" dt="2024-06-11T18:44:03.942" v="2062" actId="20577"/>
          <ac:spMkLst>
            <pc:docMk/>
            <pc:sldMk cId="270228202" sldId="279"/>
            <ac:spMk id="7" creationId="{FFD16E7C-2BEC-4C2A-F7B4-941F5161DDB0}"/>
          </ac:spMkLst>
        </pc:spChg>
        <pc:spChg chg="mod">
          <ac:chgData name="Vidar Angviken" userId="S::vidar.angviken@student.nbi-handelsakademin.se::e6737514-7315-45fb-9742-a773f62b3226" providerId="AD" clId="Web-{97B296B3-A6F6-EC12-DD90-8FAA43D8E438}" dt="2024-06-11T18:38:57.124" v="2059" actId="1076"/>
          <ac:spMkLst>
            <pc:docMk/>
            <pc:sldMk cId="270228202" sldId="279"/>
            <ac:spMk id="8" creationId="{45BED702-FE40-C2F2-AAB4-11E6D4B749AE}"/>
          </ac:spMkLst>
        </pc:spChg>
      </pc:sldChg>
      <pc:sldChg chg="add del mod replId modShow">
        <pc:chgData name="Vidar Angviken" userId="S::vidar.angviken@student.nbi-handelsakademin.se::e6737514-7315-45fb-9742-a773f62b3226" providerId="AD" clId="Web-{97B296B3-A6F6-EC12-DD90-8FAA43D8E438}" dt="2024-06-11T19:38:34.583" v="2093"/>
        <pc:sldMkLst>
          <pc:docMk/>
          <pc:sldMk cId="4122333513" sldId="280"/>
        </pc:sldMkLst>
      </pc:sldChg>
    </pc:docChg>
  </pc:docChgLst>
  <pc:docChgLst>
    <pc:chgData name="Asami Jonsson" userId="S::asami.jonsson@student.nbi-handelsakademin.se::c64cae7b-6530-4cc8-8a42-470936f18f2e" providerId="AD" clId="Web-{96D481BA-FE04-DE0A-8B80-8292EB50C642}"/>
    <pc:docChg chg="addSld delSld modSld sldOrd">
      <pc:chgData name="Asami Jonsson" userId="S::asami.jonsson@student.nbi-handelsakademin.se::c64cae7b-6530-4cc8-8a42-470936f18f2e" providerId="AD" clId="Web-{96D481BA-FE04-DE0A-8B80-8292EB50C642}" dt="2024-06-11T12:28:49.614" v="529" actId="20577"/>
      <pc:docMkLst>
        <pc:docMk/>
      </pc:docMkLst>
      <pc:sldChg chg="modNotes">
        <pc:chgData name="Asami Jonsson" userId="S::asami.jonsson@student.nbi-handelsakademin.se::c64cae7b-6530-4cc8-8a42-470936f18f2e" providerId="AD" clId="Web-{96D481BA-FE04-DE0A-8B80-8292EB50C642}" dt="2024-06-11T12:00:51.051" v="181"/>
        <pc:sldMkLst>
          <pc:docMk/>
          <pc:sldMk cId="538095569" sldId="264"/>
        </pc:sldMkLst>
      </pc:sldChg>
      <pc:sldChg chg="modSp add replId">
        <pc:chgData name="Asami Jonsson" userId="S::asami.jonsson@student.nbi-handelsakademin.se::c64cae7b-6530-4cc8-8a42-470936f18f2e" providerId="AD" clId="Web-{96D481BA-FE04-DE0A-8B80-8292EB50C642}" dt="2024-06-11T11:31:20.294" v="21" actId="20577"/>
        <pc:sldMkLst>
          <pc:docMk/>
          <pc:sldMk cId="2390436597" sldId="268"/>
        </pc:sldMkLst>
        <pc:spChg chg="mod">
          <ac:chgData name="Asami Jonsson" userId="S::asami.jonsson@student.nbi-handelsakademin.se::c64cae7b-6530-4cc8-8a42-470936f18f2e" providerId="AD" clId="Web-{96D481BA-FE04-DE0A-8B80-8292EB50C642}" dt="2024-06-11T11:29:34.810" v="13" actId="20577"/>
          <ac:spMkLst>
            <pc:docMk/>
            <pc:sldMk cId="2390436597" sldId="268"/>
            <ac:spMk id="4" creationId="{AB6868EF-DA95-CDCF-E66C-77E6FB2FA094}"/>
          </ac:spMkLst>
        </pc:spChg>
        <pc:spChg chg="mod">
          <ac:chgData name="Asami Jonsson" userId="S::asami.jonsson@student.nbi-handelsakademin.se::c64cae7b-6530-4cc8-8a42-470936f18f2e" providerId="AD" clId="Web-{96D481BA-FE04-DE0A-8B80-8292EB50C642}" dt="2024-06-11T11:31:20.294" v="21" actId="20577"/>
          <ac:spMkLst>
            <pc:docMk/>
            <pc:sldMk cId="2390436597" sldId="268"/>
            <ac:spMk id="6" creationId="{0F4B7E67-D246-8232-A180-CDC14DBA2397}"/>
          </ac:spMkLst>
        </pc:spChg>
      </pc:sldChg>
      <pc:sldChg chg="new del ord">
        <pc:chgData name="Asami Jonsson" userId="S::asami.jonsson@student.nbi-handelsakademin.se::c64cae7b-6530-4cc8-8a42-470936f18f2e" providerId="AD" clId="Web-{96D481BA-FE04-DE0A-8B80-8292EB50C642}" dt="2024-06-11T11:29:05.419" v="2"/>
        <pc:sldMkLst>
          <pc:docMk/>
          <pc:sldMk cId="3019174363" sldId="268"/>
        </pc:sldMkLst>
      </pc:sldChg>
      <pc:sldChg chg="addSp delSp modSp add replId">
        <pc:chgData name="Asami Jonsson" userId="S::asami.jonsson@student.nbi-handelsakademin.se::c64cae7b-6530-4cc8-8a42-470936f18f2e" providerId="AD" clId="Web-{96D481BA-FE04-DE0A-8B80-8292EB50C642}" dt="2024-06-11T12:28:49.614" v="529" actId="20577"/>
        <pc:sldMkLst>
          <pc:docMk/>
          <pc:sldMk cId="2475600775" sldId="269"/>
        </pc:sldMkLst>
        <pc:spChg chg="add mod">
          <ac:chgData name="Asami Jonsson" userId="S::asami.jonsson@student.nbi-handelsakademin.se::c64cae7b-6530-4cc8-8a42-470936f18f2e" providerId="AD" clId="Web-{96D481BA-FE04-DE0A-8B80-8292EB50C642}" dt="2024-06-11T12:28:49.614" v="529" actId="20577"/>
          <ac:spMkLst>
            <pc:docMk/>
            <pc:sldMk cId="2475600775" sldId="269"/>
            <ac:spMk id="2" creationId="{06B03ED2-F212-E49D-38F9-3EFF480E3BEB}"/>
          </ac:spMkLst>
        </pc:spChg>
        <pc:spChg chg="mod">
          <ac:chgData name="Asami Jonsson" userId="S::asami.jonsson@student.nbi-handelsakademin.se::c64cae7b-6530-4cc8-8a42-470936f18f2e" providerId="AD" clId="Web-{96D481BA-FE04-DE0A-8B80-8292EB50C642}" dt="2024-06-11T11:32:50.450" v="28" actId="20577"/>
          <ac:spMkLst>
            <pc:docMk/>
            <pc:sldMk cId="2475600775" sldId="269"/>
            <ac:spMk id="4" creationId="{AB6868EF-DA95-CDCF-E66C-77E6FB2FA094}"/>
          </ac:spMkLst>
        </pc:spChg>
        <pc:spChg chg="del mod">
          <ac:chgData name="Asami Jonsson" userId="S::asami.jonsson@student.nbi-handelsakademin.se::c64cae7b-6530-4cc8-8a42-470936f18f2e" providerId="AD" clId="Web-{96D481BA-FE04-DE0A-8B80-8292EB50C642}" dt="2024-06-11T11:33:13.607" v="34"/>
          <ac:spMkLst>
            <pc:docMk/>
            <pc:sldMk cId="2475600775" sldId="269"/>
            <ac:spMk id="6" creationId="{0F4B7E67-D246-8232-A180-CDC14DBA2397}"/>
          </ac:spMkLst>
        </pc:spChg>
      </pc:sldChg>
      <pc:sldChg chg="modSp add ord replId">
        <pc:chgData name="Asami Jonsson" userId="S::asami.jonsson@student.nbi-handelsakademin.se::c64cae7b-6530-4cc8-8a42-470936f18f2e" providerId="AD" clId="Web-{96D481BA-FE04-DE0A-8B80-8292EB50C642}" dt="2024-06-11T11:33:20.107" v="42" actId="20577"/>
        <pc:sldMkLst>
          <pc:docMk/>
          <pc:sldMk cId="3703693321" sldId="270"/>
        </pc:sldMkLst>
        <pc:spChg chg="mod">
          <ac:chgData name="Asami Jonsson" userId="S::asami.jonsson@student.nbi-handelsakademin.se::c64cae7b-6530-4cc8-8a42-470936f18f2e" providerId="AD" clId="Web-{96D481BA-FE04-DE0A-8B80-8292EB50C642}" dt="2024-06-11T11:33:20.107" v="42" actId="20577"/>
          <ac:spMkLst>
            <pc:docMk/>
            <pc:sldMk cId="3703693321" sldId="270"/>
            <ac:spMk id="4" creationId="{AB6868EF-DA95-CDCF-E66C-77E6FB2FA094}"/>
          </ac:spMkLst>
        </pc:spChg>
      </pc:sldChg>
      <pc:sldChg chg="modSp add replId">
        <pc:chgData name="Asami Jonsson" userId="S::asami.jonsson@student.nbi-handelsakademin.se::c64cae7b-6530-4cc8-8a42-470936f18f2e" providerId="AD" clId="Web-{96D481BA-FE04-DE0A-8B80-8292EB50C642}" dt="2024-06-11T11:33:49.372" v="68" actId="20577"/>
        <pc:sldMkLst>
          <pc:docMk/>
          <pc:sldMk cId="4293620081" sldId="271"/>
        </pc:sldMkLst>
        <pc:spChg chg="mod">
          <ac:chgData name="Asami Jonsson" userId="S::asami.jonsson@student.nbi-handelsakademin.se::c64cae7b-6530-4cc8-8a42-470936f18f2e" providerId="AD" clId="Web-{96D481BA-FE04-DE0A-8B80-8292EB50C642}" dt="2024-06-11T11:33:49.372" v="68" actId="20577"/>
          <ac:spMkLst>
            <pc:docMk/>
            <pc:sldMk cId="4293620081" sldId="271"/>
            <ac:spMk id="4" creationId="{AB6868EF-DA95-CDCF-E66C-77E6FB2FA094}"/>
          </ac:spMkLst>
        </pc:spChg>
      </pc:sldChg>
      <pc:sldChg chg="delSp modSp add replId">
        <pc:chgData name="Asami Jonsson" userId="S::asami.jonsson@student.nbi-handelsakademin.se::c64cae7b-6530-4cc8-8a42-470936f18f2e" providerId="AD" clId="Web-{96D481BA-FE04-DE0A-8B80-8292EB50C642}" dt="2024-06-11T11:37:15.826" v="105" actId="20577"/>
        <pc:sldMkLst>
          <pc:docMk/>
          <pc:sldMk cId="3986378545" sldId="272"/>
        </pc:sldMkLst>
        <pc:spChg chg="mod">
          <ac:chgData name="Asami Jonsson" userId="S::asami.jonsson@student.nbi-handelsakademin.se::c64cae7b-6530-4cc8-8a42-470936f18f2e" providerId="AD" clId="Web-{96D481BA-FE04-DE0A-8B80-8292EB50C642}" dt="2024-06-11T11:37:15.826" v="105" actId="20577"/>
          <ac:spMkLst>
            <pc:docMk/>
            <pc:sldMk cId="3986378545" sldId="272"/>
            <ac:spMk id="4" creationId="{AB6868EF-DA95-CDCF-E66C-77E6FB2FA094}"/>
          </ac:spMkLst>
        </pc:spChg>
        <pc:spChg chg="mod">
          <ac:chgData name="Asami Jonsson" userId="S::asami.jonsson@student.nbi-handelsakademin.se::c64cae7b-6530-4cc8-8a42-470936f18f2e" providerId="AD" clId="Web-{96D481BA-FE04-DE0A-8B80-8292EB50C642}" dt="2024-06-11T11:34:09.326" v="76" actId="1076"/>
          <ac:spMkLst>
            <pc:docMk/>
            <pc:sldMk cId="3986378545" sldId="272"/>
            <ac:spMk id="5" creationId="{3BC64304-B6C0-FC94-369A-E33C0C727BBB}"/>
          </ac:spMkLst>
        </pc:spChg>
        <pc:spChg chg="del">
          <ac:chgData name="Asami Jonsson" userId="S::asami.jonsson@student.nbi-handelsakademin.se::c64cae7b-6530-4cc8-8a42-470936f18f2e" providerId="AD" clId="Web-{96D481BA-FE04-DE0A-8B80-8292EB50C642}" dt="2024-06-11T11:34:44.544" v="85"/>
          <ac:spMkLst>
            <pc:docMk/>
            <pc:sldMk cId="3986378545" sldId="272"/>
            <ac:spMk id="6" creationId="{0F4B7E67-D246-8232-A180-CDC14DBA23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DF33E-D375-461B-B1FA-EB6C508FB108}" type="datetimeFigureOut">
              <a:t>6/11/2024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055D1-7BB6-4556-9E8B-2A538AF724FE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98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Bild till </a:t>
            </a:r>
            <a:r>
              <a:rPr lang="en-US" err="1">
                <a:cs typeface="Calibri"/>
              </a:rPr>
              <a:t>höger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tydliga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grupperingar</a:t>
            </a:r>
            <a:r>
              <a:rPr lang="en-US">
                <a:cs typeface="Calibri"/>
              </a:rPr>
              <a:t> med median house value I California</a:t>
            </a:r>
            <a:br>
              <a:rPr lang="en-US">
                <a:cs typeface="+mn-lt"/>
              </a:rPr>
            </a:br>
            <a:endParaRPr lang="en-US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055D1-7BB6-4556-9E8B-2A538AF724FE}" type="slidenum"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77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6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1F9A6-D5C0-4D06-9A98-183D236989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CF5E6-35B7-4DAC-9BAA-3A11DA43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0" y="0"/>
            <a:ext cx="1910443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Bildobjekt 19" descr="En bild som visar utomhus, himmel, palm, byggnad&#10;&#10;Automatiskt genererad beskrivning">
            <a:extLst>
              <a:ext uri="{FF2B5EF4-FFF2-40B4-BE49-F238E27FC236}">
                <a16:creationId xmlns:a16="http://schemas.microsoft.com/office/drawing/2014/main" id="{339E92B9-35DE-2F79-9F0A-F2832CE6D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42" y="-19097"/>
            <a:ext cx="10310935" cy="6882550"/>
          </a:xfrm>
          <a:prstGeom prst="rect">
            <a:avLst/>
          </a:prstGeom>
        </p:spPr>
      </p:pic>
      <p:sp>
        <p:nvSpPr>
          <p:cNvPr id="22" name="Rubrik 21">
            <a:extLst>
              <a:ext uri="{FF2B5EF4-FFF2-40B4-BE49-F238E27FC236}">
                <a16:creationId xmlns:a16="http://schemas.microsoft.com/office/drawing/2014/main" id="{A7DC87CF-9DB2-41E8-48B3-8DB921FD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27" y="0"/>
            <a:ext cx="10310935" cy="1744579"/>
          </a:xfrm>
        </p:spPr>
        <p:txBody>
          <a:bodyPr/>
          <a:lstStyle/>
          <a:p>
            <a:pPr algn="ctr"/>
            <a:r>
              <a:rPr lang="sv-SE" b="1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 Light"/>
                <a:cs typeface="Calibri Light"/>
              </a:rPr>
              <a:t>The Predicator</a:t>
            </a:r>
            <a:r>
              <a:rPr lang="sv-SE" b="1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Aptos Display"/>
                <a:cs typeface="Calibri Light"/>
              </a:rPr>
              <a:t> </a:t>
            </a:r>
            <a:r>
              <a:rPr lang="sv-SE" b="1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 Light"/>
                <a:cs typeface="Calibri Light"/>
              </a:rPr>
              <a:t>Kalifornia</a:t>
            </a:r>
            <a:endParaRPr lang="en-US" b="1">
              <a:ln w="6350">
                <a:solidFill>
                  <a:schemeClr val="accent6">
                    <a:lumMod val="75000"/>
                  </a:schemeClr>
                </a:solidFill>
              </a:ln>
              <a:solidFill>
                <a:srgbClr val="FFC0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pic>
        <p:nvPicPr>
          <p:cNvPr id="31" name="Bild 30" descr="Sol kontur">
            <a:extLst>
              <a:ext uri="{FF2B5EF4-FFF2-40B4-BE49-F238E27FC236}">
                <a16:creationId xmlns:a16="http://schemas.microsoft.com/office/drawing/2014/main" id="{43CA3A71-23AA-C91C-3613-642C78D9E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8973" y="415089"/>
            <a:ext cx="914400" cy="914400"/>
          </a:xfrm>
          <a:prstGeom prst="rect">
            <a:avLst/>
          </a:prstGeom>
          <a:effectLst>
            <a:glow rad="76200">
              <a:srgbClr val="FFFF00">
                <a:alpha val="20000"/>
              </a:srgbClr>
            </a:glow>
          </a:effectLst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6C5F4BDA-DE9C-9D0A-CBB8-F292D3FFE10C}"/>
              </a:ext>
            </a:extLst>
          </p:cNvPr>
          <p:cNvSpPr txBox="1"/>
          <p:nvPr/>
        </p:nvSpPr>
        <p:spPr>
          <a:xfrm>
            <a:off x="1513041" y="1138745"/>
            <a:ext cx="103032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800" b="1">
                <a:ln w="635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 Light"/>
                <a:ea typeface="Calibri Light"/>
                <a:cs typeface="Calibri Light"/>
              </a:rPr>
              <a:t>Asami, Guy, Mustafa, Pawel, Vidar</a:t>
            </a:r>
            <a:endParaRPr lang="sv-SE" sz="2800" b="1">
              <a:ln w="6350">
                <a:solidFill>
                  <a:srgbClr val="E97132">
                    <a:lumMod val="75000"/>
                  </a:srgbClr>
                </a:solidFill>
              </a:ln>
              <a:solidFill>
                <a:srgbClr val="FFC000"/>
              </a:solidFill>
              <a:effectLst>
                <a:glow rad="63500">
                  <a:srgbClr val="E97132">
                    <a:satMod val="175000"/>
                    <a:alpha val="40000"/>
                  </a:srgbClr>
                </a:glow>
              </a:effectLst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43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9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 descr="En bild som visar text, skärmbild, Teckensnitt, nummer&#10;&#10;Automatiskt genererad beskrivning">
            <a:extLst>
              <a:ext uri="{FF2B5EF4-FFF2-40B4-BE49-F238E27FC236}">
                <a16:creationId xmlns:a16="http://schemas.microsoft.com/office/drawing/2014/main" id="{69DFF847-5C5F-EFB0-7130-43DC8F7A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59" y="4929019"/>
            <a:ext cx="2748607" cy="1493109"/>
          </a:xfrm>
          <a:prstGeom prst="rect">
            <a:avLst/>
          </a:prstGeom>
        </p:spPr>
      </p:pic>
      <p:pic>
        <p:nvPicPr>
          <p:cNvPr id="9" name="Bildobjekt 8" descr="En bild som visar text, skärmbild, diagram, Rektangel&#10;&#10;Automatiskt genererad beskrivning">
            <a:extLst>
              <a:ext uri="{FF2B5EF4-FFF2-40B4-BE49-F238E27FC236}">
                <a16:creationId xmlns:a16="http://schemas.microsoft.com/office/drawing/2014/main" id="{C6C1BD9D-9156-2F8A-E298-D8F8FACE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256" y="263507"/>
            <a:ext cx="5106520" cy="2844298"/>
          </a:xfrm>
          <a:prstGeom prst="rect">
            <a:avLst/>
          </a:prstGeom>
        </p:spPr>
      </p:pic>
      <p:pic>
        <p:nvPicPr>
          <p:cNvPr id="11" name="Bildobjekt 10" descr="En bild som visar text, skärmbild, diagram, Rektangel&#10;&#10;Automatiskt genererad beskrivning">
            <a:extLst>
              <a:ext uri="{FF2B5EF4-FFF2-40B4-BE49-F238E27FC236}">
                <a16:creationId xmlns:a16="http://schemas.microsoft.com/office/drawing/2014/main" id="{E13F5F81-5693-D254-2B42-856A988E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545" y="267622"/>
            <a:ext cx="4900642" cy="2857441"/>
          </a:xfrm>
          <a:prstGeom prst="rect">
            <a:avLst/>
          </a:prstGeom>
        </p:spPr>
      </p:pic>
      <p:sp>
        <p:nvSpPr>
          <p:cNvPr id="13" name="Rubrik 3">
            <a:extLst>
              <a:ext uri="{FF2B5EF4-FFF2-40B4-BE49-F238E27FC236}">
                <a16:creationId xmlns:a16="http://schemas.microsoft.com/office/drawing/2014/main" id="{60E38BBF-3AD8-2B2D-E4CB-2339D499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53" y="219152"/>
            <a:ext cx="1780675" cy="1325563"/>
          </a:xfrm>
        </p:spPr>
        <p:txBody>
          <a:bodyPr>
            <a:normAutofit/>
          </a:bodyPr>
          <a:lstStyle/>
          <a:p>
            <a:pPr algn="ctr"/>
            <a: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  <a:t>Resultat</a:t>
            </a:r>
            <a:endParaRPr lang="sv-SE" sz="3200" b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671F47FD-D2A4-50EB-48E0-9F4B3819958B}"/>
              </a:ext>
            </a:extLst>
          </p:cNvPr>
          <p:cNvSpPr txBox="1"/>
          <p:nvPr/>
        </p:nvSpPr>
        <p:spPr>
          <a:xfrm>
            <a:off x="2684719" y="3744759"/>
            <a:ext cx="88174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v-SE" sz="2400">
                <a:latin typeface="Calibri Light"/>
                <a:cs typeface="Calibri Light"/>
              </a:rPr>
              <a:t>Att inkludera longitud och latitud gav betydligt bättre resultat, </a:t>
            </a:r>
          </a:p>
          <a:p>
            <a:r>
              <a:rPr lang="sv-SE" sz="2400">
                <a:latin typeface="Calibri Light"/>
                <a:cs typeface="Calibri Light"/>
              </a:rPr>
              <a:t> särskilt för Random Forest - ca 23% mot 32%</a:t>
            </a:r>
          </a:p>
        </p:txBody>
      </p:sp>
      <p:pic>
        <p:nvPicPr>
          <p:cNvPr id="2" name="Bildobjekt 1" descr="En bild som visar text, skärmbild, Rektangel, diagram&#10;&#10;Automatiskt genererad beskrivning">
            <a:extLst>
              <a:ext uri="{FF2B5EF4-FFF2-40B4-BE49-F238E27FC236}">
                <a16:creationId xmlns:a16="http://schemas.microsoft.com/office/drawing/2014/main" id="{D7356F1C-3C19-CC0D-B4CD-A28D95DF8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256" y="270948"/>
            <a:ext cx="4905375" cy="2847616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5D9BEA0B-18BE-7C15-CB78-393B06C2BC97}"/>
              </a:ext>
            </a:extLst>
          </p:cNvPr>
          <p:cNvSpPr txBox="1"/>
          <p:nvPr/>
        </p:nvSpPr>
        <p:spPr>
          <a:xfrm>
            <a:off x="2152362" y="3113534"/>
            <a:ext cx="490678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1600">
                <a:latin typeface="Calibri Light"/>
                <a:cs typeface="Calibri Light"/>
              </a:rPr>
              <a:t> Dataset exklusive longitud &amp; latitud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65768FC5-89AF-6AA3-66A7-360D98469B04}"/>
              </a:ext>
            </a:extLst>
          </p:cNvPr>
          <p:cNvSpPr txBox="1"/>
          <p:nvPr/>
        </p:nvSpPr>
        <p:spPr>
          <a:xfrm>
            <a:off x="7098173" y="3113533"/>
            <a:ext cx="490678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1600">
                <a:latin typeface="Calibri Light"/>
                <a:cs typeface="Calibri Light"/>
              </a:rPr>
              <a:t> Dataset inklusive longitud &amp; latitud</a:t>
            </a:r>
          </a:p>
        </p:txBody>
      </p:sp>
    </p:spTree>
    <p:extLst>
      <p:ext uri="{BB962C8B-B14F-4D97-AF65-F5344CB8AC3E}">
        <p14:creationId xmlns:p14="http://schemas.microsoft.com/office/powerpoint/2010/main" val="146689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53" y="657563"/>
            <a:ext cx="1780675" cy="1325563"/>
          </a:xfrm>
        </p:spPr>
        <p:txBody>
          <a:bodyPr>
            <a:normAutofit/>
          </a:bodyPr>
          <a:lstStyle/>
          <a:p>
            <a:pPr algn="ctr"/>
            <a:r>
              <a:rPr lang="sv-SE" sz="2900" b="1">
                <a:latin typeface="Calibri Light"/>
                <a:ea typeface="Calibri Light"/>
                <a:cs typeface="Calibri Light"/>
              </a:rPr>
              <a:t>Slutsats</a:t>
            </a:r>
            <a:br>
              <a:rPr lang="sv-SE" sz="2900" b="1">
                <a:latin typeface="Calibri Light"/>
                <a:ea typeface="Calibri Light"/>
                <a:cs typeface="Calibri Light"/>
              </a:rPr>
            </a:br>
            <a:r>
              <a:rPr lang="sv-SE" sz="2900" b="1">
                <a:latin typeface="Calibri Light"/>
                <a:ea typeface="Calibri Light"/>
                <a:cs typeface="Calibri Light"/>
              </a:rPr>
              <a:t>och</a:t>
            </a:r>
            <a:br>
              <a:rPr lang="sv-SE" sz="2900" b="1">
                <a:latin typeface="Calibri Light"/>
                <a:ea typeface="Calibri Light"/>
                <a:cs typeface="Calibri Light"/>
              </a:rPr>
            </a:br>
            <a:r>
              <a:rPr lang="sv-SE" sz="2900" b="1">
                <a:latin typeface="Calibri Light"/>
                <a:ea typeface="Calibri Light"/>
                <a:cs typeface="Calibri Light"/>
              </a:rPr>
              <a:t>reflektion</a:t>
            </a:r>
            <a:endParaRPr lang="sv-SE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6EFCD189-3C06-6CA9-7A77-A3AA7B47A70A}"/>
              </a:ext>
            </a:extLst>
          </p:cNvPr>
          <p:cNvSpPr txBox="1"/>
          <p:nvPr/>
        </p:nvSpPr>
        <p:spPr>
          <a:xfrm>
            <a:off x="2158331" y="659864"/>
            <a:ext cx="1003495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3200">
                <a:latin typeface="Calibri Light"/>
                <a:cs typeface="Arial"/>
              </a:rPr>
              <a:t>Vilka </a:t>
            </a:r>
            <a:r>
              <a:rPr lang="sv-SE" sz="3200" b="1">
                <a:latin typeface="Calibri Light"/>
                <a:cs typeface="Arial"/>
              </a:rPr>
              <a:t>features </a:t>
            </a:r>
            <a:r>
              <a:rPr lang="sv-SE" sz="3200">
                <a:latin typeface="Calibri Light"/>
                <a:cs typeface="Arial"/>
              </a:rPr>
              <a:t>är viktigast och vilka kan slås ihop för att skapa nya, mer </a:t>
            </a:r>
            <a:r>
              <a:rPr lang="sv-SE" sz="3200" b="1">
                <a:latin typeface="Calibri Light"/>
                <a:cs typeface="Arial"/>
              </a:rPr>
              <a:t>betydelsefulla </a:t>
            </a:r>
            <a:r>
              <a:rPr lang="sv-SE" sz="3200">
                <a:latin typeface="Calibri Light"/>
                <a:cs typeface="Arial"/>
              </a:rPr>
              <a:t>features?</a:t>
            </a:r>
            <a:endParaRPr lang="sv-SE" sz="3200">
              <a:latin typeface="Calibri Light"/>
              <a:ea typeface="Calibri Light"/>
              <a:cs typeface="Arial"/>
            </a:endParaRPr>
          </a:p>
        </p:txBody>
      </p:sp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8A799C06-967D-FF66-2579-063CCA18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321"/>
              </p:ext>
            </p:extLst>
          </p:nvPr>
        </p:nvGraphicFramePr>
        <p:xfrm>
          <a:off x="5611950" y="2167687"/>
          <a:ext cx="3126116" cy="22229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6116">
                  <a:extLst>
                    <a:ext uri="{9D8B030D-6E8A-4147-A177-3AD203B41FA5}">
                      <a16:colId xmlns:a16="http://schemas.microsoft.com/office/drawing/2014/main" val="990533189"/>
                    </a:ext>
                  </a:extLst>
                </a:gridCol>
              </a:tblGrid>
              <a:tr h="368709">
                <a:tc>
                  <a:txBody>
                    <a:bodyPr/>
                    <a:lstStyle/>
                    <a:p>
                      <a:r>
                        <a:rPr lang="sv-SE" b="1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/>
                        <a:t>median_income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3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/>
                        <a:t>ocean_proximity_encoded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015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/>
                        <a:t>population_per_household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264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5787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14098"/>
                  </a:ext>
                </a:extLst>
              </a:tr>
            </a:tbl>
          </a:graphicData>
        </a:graphic>
      </p:graphicFrame>
      <p:sp>
        <p:nvSpPr>
          <p:cNvPr id="11" name="textruta 10">
            <a:extLst>
              <a:ext uri="{FF2B5EF4-FFF2-40B4-BE49-F238E27FC236}">
                <a16:creationId xmlns:a16="http://schemas.microsoft.com/office/drawing/2014/main" id="{D2002DBF-3430-A2A3-F2BC-92B44DB72160}"/>
              </a:ext>
            </a:extLst>
          </p:cNvPr>
          <p:cNvSpPr txBox="1"/>
          <p:nvPr/>
        </p:nvSpPr>
        <p:spPr>
          <a:xfrm>
            <a:off x="2168767" y="4825250"/>
            <a:ext cx="1002323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3200" b="1">
                <a:latin typeface="Calibri Light"/>
                <a:ea typeface="Calibri Light"/>
                <a:cs typeface="Calibri Light"/>
              </a:rPr>
              <a:t>"population_per_household"</a:t>
            </a:r>
            <a:r>
              <a:rPr lang="sv-SE" sz="3200">
                <a:latin typeface="Calibri Light"/>
                <a:ea typeface="Calibri Light"/>
                <a:cs typeface="Calibri Light"/>
              </a:rPr>
              <a:t> är en egen </a:t>
            </a:r>
            <a:r>
              <a:rPr lang="sv-SE" sz="3200" b="1">
                <a:latin typeface="Calibri Light"/>
                <a:ea typeface="Calibri Light"/>
                <a:cs typeface="Calibri Light"/>
              </a:rPr>
              <a:t>feature </a:t>
            </a:r>
            <a:r>
              <a:rPr lang="sv-SE" sz="3200">
                <a:latin typeface="Calibri Light"/>
                <a:ea typeface="Calibri Light"/>
                <a:cs typeface="Calibri Light"/>
              </a:rPr>
              <a:t>som vi har skapat genom att ta population dividerat med households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827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53" y="208714"/>
            <a:ext cx="178067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v-SE" sz="3200" b="1">
                <a:latin typeface="Calibri Light"/>
                <a:ea typeface="Calibri Light"/>
                <a:cs typeface="Calibri Light"/>
              </a:rPr>
              <a:t>Slutsats</a:t>
            </a:r>
            <a:br>
              <a:rPr lang="sv-SE" sz="3200" b="1">
                <a:latin typeface="Calibri Light"/>
                <a:ea typeface="Calibri Light"/>
                <a:cs typeface="Calibri Light"/>
              </a:rPr>
            </a:br>
            <a:r>
              <a:rPr lang="sv-SE" sz="3200" b="1">
                <a:latin typeface="Calibri Light"/>
                <a:ea typeface="Calibri Light"/>
                <a:cs typeface="Calibri Light"/>
              </a:rPr>
              <a:t>och</a:t>
            </a:r>
            <a:br>
              <a:rPr lang="sv-SE" sz="3200" b="1">
                <a:latin typeface="Calibri Light"/>
                <a:ea typeface="Calibri Light"/>
                <a:cs typeface="Calibri Light"/>
              </a:rPr>
            </a:br>
            <a:r>
              <a:rPr lang="sv-SE" sz="3200" b="1">
                <a:latin typeface="Calibri Light"/>
                <a:ea typeface="Calibri Light"/>
                <a:cs typeface="Calibri Light"/>
              </a:rPr>
              <a:t>reflektion</a:t>
            </a:r>
            <a:endParaRPr lang="sv-SE" sz="3200" b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6EFCD189-3C06-6CA9-7A77-A3AA7B47A70A}"/>
              </a:ext>
            </a:extLst>
          </p:cNvPr>
          <p:cNvSpPr txBox="1"/>
          <p:nvPr/>
        </p:nvSpPr>
        <p:spPr>
          <a:xfrm>
            <a:off x="2157046" y="211015"/>
            <a:ext cx="1003495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3200">
                <a:latin typeface="Calibri Light"/>
                <a:cs typeface="Arial"/>
              </a:rPr>
              <a:t>Vilken modell ger bäst prediktioner och med vilka hyperparametrar?</a:t>
            </a:r>
            <a:r>
              <a:rPr lang="en-US" sz="3200">
                <a:latin typeface="Calibri Light"/>
                <a:cs typeface="Arial"/>
              </a:rPr>
              <a:t>​</a:t>
            </a:r>
            <a:endParaRPr lang="en-US" sz="3200">
              <a:latin typeface="Calibri Light"/>
              <a:ea typeface="Calibri Light"/>
              <a:cs typeface="Arial"/>
            </a:endParaRPr>
          </a:p>
        </p:txBody>
      </p:sp>
      <p:pic>
        <p:nvPicPr>
          <p:cNvPr id="9" name="Bildobjekt 8" descr="En bild som visar text, skärmbild, linje, Graf&#10;&#10;Automatiskt genererad beskrivning">
            <a:extLst>
              <a:ext uri="{FF2B5EF4-FFF2-40B4-BE49-F238E27FC236}">
                <a16:creationId xmlns:a16="http://schemas.microsoft.com/office/drawing/2014/main" id="{0B8375DB-68FF-733E-6119-017BAA76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463" y="2890174"/>
            <a:ext cx="5914708" cy="3420307"/>
          </a:xfrm>
          <a:prstGeom prst="rect">
            <a:avLst/>
          </a:prstGeom>
        </p:spPr>
      </p:pic>
      <p:graphicFrame>
        <p:nvGraphicFramePr>
          <p:cNvPr id="18" name="Tabell 17">
            <a:extLst>
              <a:ext uri="{FF2B5EF4-FFF2-40B4-BE49-F238E27FC236}">
                <a16:creationId xmlns:a16="http://schemas.microsoft.com/office/drawing/2014/main" id="{CEDEA1BF-D521-2DCB-A9B5-B71F4B4C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33525"/>
              </p:ext>
            </p:extLst>
          </p:nvPr>
        </p:nvGraphicFramePr>
        <p:xfrm>
          <a:off x="5235526" y="1530948"/>
          <a:ext cx="3480649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5387">
                  <a:extLst>
                    <a:ext uri="{9D8B030D-6E8A-4147-A177-3AD203B41FA5}">
                      <a16:colId xmlns:a16="http://schemas.microsoft.com/office/drawing/2014/main" val="243073342"/>
                    </a:ext>
                  </a:extLst>
                </a:gridCol>
                <a:gridCol w="1305262">
                  <a:extLst>
                    <a:ext uri="{9D8B030D-6E8A-4147-A177-3AD203B41FA5}">
                      <a16:colId xmlns:a16="http://schemas.microsoft.com/office/drawing/2014/main" val="39714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b="1"/>
                        <a:t>Bästa parametrar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1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err="1"/>
                        <a:t>Max_features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2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err="1"/>
                        <a:t>N_estimators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b="1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83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18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53" y="574056"/>
            <a:ext cx="1780675" cy="1325563"/>
          </a:xfrm>
        </p:spPr>
        <p:txBody>
          <a:bodyPr>
            <a:normAutofit/>
          </a:bodyPr>
          <a:lstStyle/>
          <a:p>
            <a:pPr algn="ctr"/>
            <a:r>
              <a:rPr lang="sv-SE" sz="2900" b="1">
                <a:latin typeface="Calibri Light"/>
                <a:ea typeface="Calibri Light"/>
                <a:cs typeface="Calibri Light"/>
              </a:rPr>
              <a:t>Slutsats</a:t>
            </a:r>
            <a:br>
              <a:rPr lang="sv-SE" sz="2900" b="1">
                <a:latin typeface="Calibri Light"/>
                <a:ea typeface="Calibri Light"/>
                <a:cs typeface="Calibri Light"/>
              </a:rPr>
            </a:br>
            <a:r>
              <a:rPr lang="sv-SE" sz="2900" b="1">
                <a:latin typeface="Calibri Light"/>
                <a:ea typeface="Calibri Light"/>
                <a:cs typeface="Calibri Light"/>
              </a:rPr>
              <a:t>och</a:t>
            </a:r>
            <a:br>
              <a:rPr lang="sv-SE" sz="2900" b="1">
                <a:latin typeface="Calibri Light"/>
                <a:ea typeface="Calibri Light"/>
                <a:cs typeface="Calibri Light"/>
              </a:rPr>
            </a:br>
            <a:r>
              <a:rPr lang="sv-SE" sz="2900" b="1">
                <a:latin typeface="Calibri Light"/>
                <a:ea typeface="Calibri Light"/>
                <a:cs typeface="Calibri Light"/>
              </a:rPr>
              <a:t>reflektion</a:t>
            </a:r>
            <a:endParaRPr lang="sv-SE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6EFCD189-3C06-6CA9-7A77-A3AA7B47A70A}"/>
              </a:ext>
            </a:extLst>
          </p:cNvPr>
          <p:cNvSpPr txBox="1"/>
          <p:nvPr/>
        </p:nvSpPr>
        <p:spPr>
          <a:xfrm>
            <a:off x="2157046" y="576357"/>
            <a:ext cx="100349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3200">
                <a:latin typeface="Calibri Light"/>
                <a:cs typeface="Arial"/>
              </a:rPr>
              <a:t>Hur kan vi utvärdera felmarginalen?</a:t>
            </a:r>
            <a:r>
              <a:rPr lang="en-US" sz="3200">
                <a:latin typeface="Calibri Light"/>
                <a:cs typeface="Arial"/>
              </a:rPr>
              <a:t>​</a:t>
            </a:r>
            <a:endParaRPr lang="en-US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5BED702-FE40-C2F2-AAB4-11E6D4B749AE}"/>
              </a:ext>
            </a:extLst>
          </p:cNvPr>
          <p:cNvSpPr txBox="1"/>
          <p:nvPr/>
        </p:nvSpPr>
        <p:spPr>
          <a:xfrm>
            <a:off x="2157045" y="1565431"/>
            <a:ext cx="100349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 Light"/>
                <a:ea typeface="Calibri Light"/>
                <a:cs typeface="Arial"/>
              </a:rPr>
              <a:t>Genom RMSE för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att</a:t>
            </a:r>
            <a:r>
              <a:rPr lang="en-US" sz="3200">
                <a:latin typeface="Calibri Light"/>
                <a:ea typeface="Calibri Light"/>
                <a:cs typeface="Arial"/>
              </a:rPr>
              <a:t>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få</a:t>
            </a:r>
            <a:r>
              <a:rPr lang="en-US" sz="3200">
                <a:latin typeface="Calibri Light"/>
                <a:ea typeface="Calibri Light"/>
                <a:cs typeface="Arial"/>
              </a:rPr>
              <a:t>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en</a:t>
            </a:r>
            <a:r>
              <a:rPr lang="en-US" sz="3200">
                <a:latin typeface="Calibri Light"/>
                <a:ea typeface="Calibri Light"/>
                <a:cs typeface="Arial"/>
              </a:rPr>
              <a:t> 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ungefärlig</a:t>
            </a:r>
            <a:r>
              <a:rPr lang="en-US" sz="3200">
                <a:latin typeface="Calibri Light"/>
                <a:ea typeface="Calibri Light"/>
                <a:cs typeface="Arial"/>
              </a:rPr>
              <a:t>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differens</a:t>
            </a:r>
            <a:r>
              <a:rPr lang="en-US" sz="3200">
                <a:latin typeface="Calibri Light"/>
                <a:ea typeface="Calibri Light"/>
                <a:cs typeface="Arial"/>
              </a:rPr>
              <a:t>,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från</a:t>
            </a:r>
            <a:r>
              <a:rPr lang="en-US" sz="3200">
                <a:latin typeface="Calibri Light"/>
                <a:ea typeface="Calibri Light"/>
                <a:cs typeface="Arial"/>
              </a:rPr>
              <a:t>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vilken</a:t>
            </a:r>
            <a:r>
              <a:rPr lang="en-US" sz="3200">
                <a:latin typeface="Calibri Light"/>
                <a:ea typeface="Calibri Light"/>
                <a:cs typeface="Arial"/>
              </a:rPr>
              <a:t> vi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kan</a:t>
            </a:r>
            <a:r>
              <a:rPr lang="en-US" sz="3200">
                <a:latin typeface="Calibri Light"/>
                <a:ea typeface="Calibri Light"/>
                <a:cs typeface="Arial"/>
              </a:rPr>
              <a:t>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skapa</a:t>
            </a:r>
            <a:r>
              <a:rPr lang="en-US" sz="3200">
                <a:latin typeface="Calibri Light"/>
                <a:ea typeface="Calibri Light"/>
                <a:cs typeface="Arial"/>
              </a:rPr>
              <a:t>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en</a:t>
            </a:r>
            <a:r>
              <a:rPr lang="en-US" sz="3200">
                <a:latin typeface="Calibri Light"/>
                <a:ea typeface="Calibri Light"/>
                <a:cs typeface="Arial"/>
              </a:rPr>
              <a:t>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procentfelmarginal</a:t>
            </a:r>
            <a:r>
              <a:rPr lang="en-US" sz="3200">
                <a:latin typeface="Calibri Light"/>
                <a:ea typeface="Calibri Light"/>
                <a:cs typeface="Arial"/>
              </a:rPr>
              <a:t> med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hjälp</a:t>
            </a:r>
            <a:r>
              <a:rPr lang="en-US" sz="3200">
                <a:latin typeface="Calibri Light"/>
                <a:ea typeface="Calibri Light"/>
                <a:cs typeface="Arial"/>
              </a:rPr>
              <a:t> av </a:t>
            </a:r>
            <a:r>
              <a:rPr lang="en-US" sz="3200" err="1">
                <a:latin typeface="Calibri Light"/>
                <a:ea typeface="Calibri Light"/>
                <a:cs typeface="Arial"/>
              </a:rPr>
              <a:t>medelvärdet</a:t>
            </a:r>
            <a:r>
              <a:rPr lang="en-US" sz="3200">
                <a:latin typeface="Calibri Light"/>
                <a:ea typeface="Calibri Light"/>
                <a:cs typeface="Arial"/>
              </a:rPr>
              <a:t> av </a:t>
            </a:r>
            <a:r>
              <a:rPr lang="en-US" sz="3200">
                <a:ea typeface="+mn-lt"/>
                <a:cs typeface="+mn-lt"/>
              </a:rPr>
              <a:t>median_house_value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FD16E7C-2BEC-4C2A-F7B4-941F5161DDB0}"/>
              </a:ext>
            </a:extLst>
          </p:cNvPr>
          <p:cNvSpPr txBox="1"/>
          <p:nvPr/>
        </p:nvSpPr>
        <p:spPr>
          <a:xfrm>
            <a:off x="2157044" y="3433895"/>
            <a:ext cx="1003495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latin typeface="Calibri Light"/>
                <a:ea typeface="+mn-lt"/>
                <a:cs typeface="+mn-lt"/>
              </a:rPr>
              <a:t>Reflektioner</a:t>
            </a:r>
            <a:r>
              <a:rPr lang="en-US" sz="3200">
                <a:latin typeface="Calibri Light"/>
                <a:ea typeface="+mn-lt"/>
                <a:cs typeface="+mn-lt"/>
              </a:rPr>
              <a:t>:</a:t>
            </a:r>
          </a:p>
          <a:p>
            <a:endParaRPr lang="en-US" sz="3200">
              <a:latin typeface="Calibri Light"/>
              <a:ea typeface="+mn-lt"/>
              <a:cs typeface="+mn-lt"/>
            </a:endParaRPr>
          </a:p>
          <a:p>
            <a:r>
              <a:rPr lang="en-US" sz="3200">
                <a:latin typeface="Calibri Light"/>
                <a:ea typeface="+mn-lt"/>
                <a:cs typeface="+mn-lt"/>
              </a:rPr>
              <a:t>Val av features </a:t>
            </a:r>
            <a:r>
              <a:rPr lang="en-US" sz="3200" err="1">
                <a:latin typeface="Calibri Light"/>
                <a:ea typeface="+mn-lt"/>
                <a:cs typeface="+mn-lt"/>
              </a:rPr>
              <a:t>och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r>
              <a:rPr lang="en-US" sz="3200" err="1">
                <a:latin typeface="Calibri Light"/>
                <a:ea typeface="+mn-lt"/>
                <a:cs typeface="+mn-lt"/>
              </a:rPr>
              <a:t>modell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r>
              <a:rPr lang="sv-SE" sz="3200">
                <a:latin typeface="Calibri Light"/>
                <a:ea typeface="+mn-lt"/>
                <a:cs typeface="+mn-lt"/>
              </a:rPr>
              <a:t>påverkar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r>
              <a:rPr lang="en-US" sz="3200" err="1">
                <a:latin typeface="Calibri Light"/>
                <a:ea typeface="+mn-lt"/>
                <a:cs typeface="+mn-lt"/>
              </a:rPr>
              <a:t>utfallet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r>
              <a:rPr lang="en-US" sz="3200" err="1">
                <a:latin typeface="Calibri Light"/>
                <a:ea typeface="+mn-lt"/>
                <a:cs typeface="+mn-lt"/>
              </a:rPr>
              <a:t>mycket</a:t>
            </a:r>
            <a:r>
              <a:rPr lang="en-US" sz="3200">
                <a:latin typeface="Calibri Light"/>
                <a:ea typeface="+mn-lt"/>
                <a:cs typeface="+mn-lt"/>
              </a:rPr>
              <a:t>.</a:t>
            </a:r>
          </a:p>
          <a:p>
            <a:r>
              <a:rPr lang="en-US" sz="3200" err="1">
                <a:latin typeface="Calibri Light"/>
                <a:ea typeface="+mn-lt"/>
                <a:cs typeface="+mn-lt"/>
              </a:rPr>
              <a:t>Tydliga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r>
              <a:rPr lang="en-US" sz="3200" err="1">
                <a:latin typeface="Calibri Light"/>
                <a:ea typeface="+mn-lt"/>
                <a:cs typeface="+mn-lt"/>
              </a:rPr>
              <a:t>korrelationer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r>
              <a:rPr lang="en-US" sz="3200" err="1">
                <a:latin typeface="Calibri Light"/>
                <a:ea typeface="+mn-lt"/>
                <a:cs typeface="+mn-lt"/>
              </a:rPr>
              <a:t>kan</a:t>
            </a:r>
            <a:r>
              <a:rPr lang="en-US" sz="3200">
                <a:latin typeface="Calibri Light"/>
                <a:ea typeface="+mn-lt"/>
                <a:cs typeface="+mn-lt"/>
              </a:rPr>
              <a:t> visa sig ha </a:t>
            </a:r>
            <a:r>
              <a:rPr lang="en-US" sz="3200" err="1">
                <a:latin typeface="Calibri Light"/>
                <a:ea typeface="+mn-lt"/>
                <a:cs typeface="+mn-lt"/>
              </a:rPr>
              <a:t>mindre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r>
              <a:rPr lang="en-US" sz="3200" err="1">
                <a:latin typeface="Calibri Light"/>
                <a:ea typeface="+mn-lt"/>
                <a:cs typeface="+mn-lt"/>
              </a:rPr>
              <a:t>betydelse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</a:p>
          <a:p>
            <a:r>
              <a:rPr lang="en-US" sz="3200" err="1">
                <a:latin typeface="Calibri Light"/>
                <a:ea typeface="+mn-lt"/>
                <a:cs typeface="+mn-lt"/>
              </a:rPr>
              <a:t>medan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r>
              <a:rPr lang="en-US" sz="3200" err="1">
                <a:latin typeface="Calibri Light"/>
                <a:ea typeface="+mn-lt"/>
                <a:cs typeface="+mn-lt"/>
              </a:rPr>
              <a:t>korrelationer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r>
              <a:rPr lang="en-US" sz="3200" err="1">
                <a:latin typeface="Calibri Light"/>
                <a:ea typeface="+mn-lt"/>
                <a:cs typeface="+mn-lt"/>
              </a:rPr>
              <a:t>som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r>
              <a:rPr lang="en-US" sz="3200" err="1">
                <a:latin typeface="Calibri Light"/>
                <a:ea typeface="+mn-lt"/>
                <a:cs typeface="+mn-lt"/>
              </a:rPr>
              <a:t>är</a:t>
            </a:r>
            <a:r>
              <a:rPr lang="en-US" sz="3200">
                <a:latin typeface="Calibri Light"/>
                <a:ea typeface="+mn-lt"/>
                <a:cs typeface="+mn-lt"/>
              </a:rPr>
              <a:t> </a:t>
            </a:r>
            <a:r>
              <a:rPr lang="en-US" sz="3200" err="1">
                <a:latin typeface="Calibri Light"/>
                <a:ea typeface="+mn-lt"/>
                <a:cs typeface="+mn-lt"/>
              </a:rPr>
              <a:t>svårare</a:t>
            </a:r>
            <a:r>
              <a:rPr lang="en-US" sz="3200">
                <a:latin typeface="Calibri Light"/>
                <a:ea typeface="+mn-lt"/>
                <a:cs typeface="+mn-lt"/>
              </a:rPr>
              <a:t> </a:t>
            </a:r>
            <a:r>
              <a:rPr lang="en-US" sz="3200" err="1">
                <a:latin typeface="Calibri Light"/>
                <a:ea typeface="+mn-lt"/>
                <a:cs typeface="+mn-lt"/>
              </a:rPr>
              <a:t>att</a:t>
            </a:r>
            <a:r>
              <a:rPr lang="en-US" sz="3200">
                <a:latin typeface="Calibri Light"/>
                <a:ea typeface="+mn-lt"/>
                <a:cs typeface="+mn-lt"/>
              </a:rPr>
              <a:t> </a:t>
            </a:r>
            <a:r>
              <a:rPr lang="en-US" sz="3200" err="1">
                <a:latin typeface="Calibri Light"/>
                <a:ea typeface="+mn-lt"/>
                <a:cs typeface="+mn-lt"/>
              </a:rPr>
              <a:t>upptäcka</a:t>
            </a:r>
            <a:r>
              <a:rPr lang="en-US" sz="3200">
                <a:latin typeface="Calibri Light"/>
                <a:ea typeface="+mn-lt"/>
                <a:cs typeface="+mn-lt"/>
              </a:rPr>
              <a:t> </a:t>
            </a:r>
            <a:endParaRPr lang="en-US">
              <a:latin typeface="Aptos" panose="02110004020202020204"/>
              <a:ea typeface="+mn-lt"/>
              <a:cs typeface="+mn-lt"/>
            </a:endParaRPr>
          </a:p>
          <a:p>
            <a:r>
              <a:rPr lang="en-US" sz="3200">
                <a:latin typeface="Calibri Light"/>
                <a:ea typeface="+mn-lt"/>
                <a:cs typeface="+mn-lt"/>
              </a:rPr>
              <a:t>kan vara viktiga.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740" y="678545"/>
            <a:ext cx="6052492" cy="1325563"/>
          </a:xfrm>
        </p:spPr>
        <p:txBody>
          <a:bodyPr>
            <a:normAutofit/>
          </a:bodyPr>
          <a:lstStyle/>
          <a:p>
            <a:pPr algn="ctr"/>
            <a: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  <a:t>Tankar, frågor, funderingar? 🤔</a:t>
            </a:r>
            <a:endParaRPr lang="sv-SE" sz="3200" b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Bildobjekt 1" descr="terminator arnold schwarzenegger - Imgflip">
            <a:extLst>
              <a:ext uri="{FF2B5EF4-FFF2-40B4-BE49-F238E27FC236}">
                <a16:creationId xmlns:a16="http://schemas.microsoft.com/office/drawing/2014/main" id="{3639B572-8017-E577-F641-A5EF6599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59" y="2002338"/>
            <a:ext cx="2743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7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51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1" y="208714"/>
            <a:ext cx="1780675" cy="1325563"/>
          </a:xfrm>
        </p:spPr>
        <p:txBody>
          <a:bodyPr>
            <a:normAutofit/>
          </a:bodyPr>
          <a:lstStyle/>
          <a:p>
            <a:pPr algn="ctr"/>
            <a: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  <a:t>Innehåll</a:t>
            </a:r>
            <a:endParaRPr lang="en-US" sz="3200" b="1">
              <a:latin typeface="Calibri Light"/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F4B7E67-D246-8232-A180-CDC14DBA2397}"/>
              </a:ext>
            </a:extLst>
          </p:cNvPr>
          <p:cNvSpPr txBox="1"/>
          <p:nvPr/>
        </p:nvSpPr>
        <p:spPr>
          <a:xfrm>
            <a:off x="2538661" y="480003"/>
            <a:ext cx="4682868" cy="58939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v-SE" sz="3200">
                <a:latin typeface="Calibri Light"/>
                <a:ea typeface="Calibri Light"/>
                <a:cs typeface="Calibri Light"/>
              </a:rPr>
              <a:t>Data</a:t>
            </a:r>
            <a:endParaRPr lang="sv-SE" sz="3200">
              <a:latin typeface="Calibri Light"/>
              <a:ea typeface="Calibri Light"/>
              <a:cs typeface="Calibri Light" panose="020F030202020403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v-SE" sz="3200">
                <a:latin typeface="Calibri Light"/>
                <a:ea typeface="Calibri Light"/>
                <a:cs typeface="Calibri Light"/>
              </a:rPr>
              <a:t>Syfte och frågeställningar</a:t>
            </a:r>
            <a:endParaRPr lang="sv-SE" sz="3200">
              <a:latin typeface="Calibri Light"/>
              <a:ea typeface="Calibri Light"/>
              <a:cs typeface="Calibri Light" panose="020F030202020403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v-SE" sz="3200">
                <a:latin typeface="Calibri Light"/>
                <a:ea typeface="Calibri Light"/>
                <a:cs typeface="Calibri Light"/>
              </a:rPr>
              <a:t>Metod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v-SE" sz="3200">
                <a:latin typeface="Calibri Light"/>
                <a:ea typeface="Calibri Light"/>
                <a:cs typeface="Calibri Light"/>
              </a:rPr>
              <a:t>Databearbetning</a:t>
            </a:r>
            <a:endParaRPr lang="sv-SE" sz="3200">
              <a:latin typeface="Calibri Light"/>
              <a:ea typeface="Calibri Light"/>
              <a:cs typeface="Calibri Light" panose="020F030202020403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v-SE" sz="3200">
                <a:latin typeface="Calibri Light"/>
                <a:ea typeface="Calibri Light"/>
                <a:cs typeface="Calibri Light"/>
              </a:rPr>
              <a:t>Features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v-SE" sz="3200">
                <a:latin typeface="Calibri Light"/>
                <a:ea typeface="Calibri Light"/>
                <a:cs typeface="Calibri Light"/>
              </a:rPr>
              <a:t>Resultat</a:t>
            </a:r>
            <a:endParaRPr lang="sv-SE" sz="3200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v-SE" sz="3200">
                <a:latin typeface="Calibri Light"/>
                <a:cs typeface="Calibri Light"/>
              </a:rPr>
              <a:t>Slutsats och reflektion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sv-SE" sz="3200">
                <a:latin typeface="Calibri Light"/>
                <a:cs typeface="Calibri Light"/>
              </a:rPr>
              <a:t>Frågor på det?</a:t>
            </a:r>
            <a:endParaRPr lang="sv-SE" sz="3200">
              <a:latin typeface="Calibri Light"/>
              <a:ea typeface="Calibri Light"/>
              <a:cs typeface="Calibri Light"/>
            </a:endParaRPr>
          </a:p>
          <a:p>
            <a:pPr>
              <a:spcAft>
                <a:spcPts val="600"/>
              </a:spcAft>
            </a:pPr>
            <a:endParaRPr lang="sv-SE"/>
          </a:p>
          <a:p>
            <a:endParaRPr lang="sv-SE"/>
          </a:p>
        </p:txBody>
      </p:sp>
      <p:pic>
        <p:nvPicPr>
          <p:cNvPr id="3" name="Bildobjekt 2" descr="My box cover for Get to the Chopper!!!">
            <a:extLst>
              <a:ext uri="{FF2B5EF4-FFF2-40B4-BE49-F238E27FC236}">
                <a16:creationId xmlns:a16="http://schemas.microsoft.com/office/drawing/2014/main" id="{8B3991A4-8855-AB45-36C8-B8CF8CBC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264" y="477358"/>
            <a:ext cx="4324350" cy="5715000"/>
          </a:xfrm>
          <a:prstGeom prst="rect">
            <a:avLst/>
          </a:prstGeom>
        </p:spPr>
      </p:pic>
      <p:pic>
        <p:nvPicPr>
          <p:cNvPr id="8" name="Bildobjekt 7" descr="En bild som visar text, person, Människoansikte, person&#10;&#10;Automatiskt genererad beskrivning">
            <a:extLst>
              <a:ext uri="{FF2B5EF4-FFF2-40B4-BE49-F238E27FC236}">
                <a16:creationId xmlns:a16="http://schemas.microsoft.com/office/drawing/2014/main" id="{3979358E-CF07-6FB4-A393-0EFBF69A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02" y="474453"/>
            <a:ext cx="4305297" cy="57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/>
              <a:cs typeface="Calibri Light"/>
            </a:endParaRP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DF33D2EE-855F-799C-E9C9-DAF3271B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29" y="441519"/>
            <a:ext cx="5090524" cy="3762891"/>
          </a:xfrm>
          <a:prstGeom prst="rect">
            <a:avLst/>
          </a:prstGeom>
        </p:spPr>
      </p:pic>
      <p:pic>
        <p:nvPicPr>
          <p:cNvPr id="12" name="Bildobjekt 11" descr="En bild som visar text, karta, skärmbild, Teckensnitt&#10;&#10;Automatiskt genererad beskrivning">
            <a:extLst>
              <a:ext uri="{FF2B5EF4-FFF2-40B4-BE49-F238E27FC236}">
                <a16:creationId xmlns:a16="http://schemas.microsoft.com/office/drawing/2014/main" id="{4A2E9BFE-EA85-484A-E55E-A861034907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5" t="7192" r="7693" b="7544"/>
          <a:stretch/>
        </p:blipFill>
        <p:spPr>
          <a:xfrm>
            <a:off x="2744722" y="441518"/>
            <a:ext cx="3446936" cy="3673709"/>
          </a:xfrm>
          <a:prstGeom prst="rect">
            <a:avLst/>
          </a:prstGeom>
        </p:spPr>
      </p:pic>
      <p:sp>
        <p:nvSpPr>
          <p:cNvPr id="16" name="Rubrik 3">
            <a:extLst>
              <a:ext uri="{FF2B5EF4-FFF2-40B4-BE49-F238E27FC236}">
                <a16:creationId xmlns:a16="http://schemas.microsoft.com/office/drawing/2014/main" id="{402F0127-5BFC-4D3D-282B-D685B4E86BD8}"/>
              </a:ext>
            </a:extLst>
          </p:cNvPr>
          <p:cNvSpPr txBox="1">
            <a:spLocks/>
          </p:cNvSpPr>
          <p:nvPr/>
        </p:nvSpPr>
        <p:spPr>
          <a:xfrm>
            <a:off x="0" y="143335"/>
            <a:ext cx="2021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  <a:t>Data</a:t>
            </a:r>
            <a:endParaRPr lang="sv-SE" sz="3200" b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B9DF840-4D7B-4CC9-DB15-1541B6C9E98C}"/>
              </a:ext>
            </a:extLst>
          </p:cNvPr>
          <p:cNvSpPr txBox="1"/>
          <p:nvPr/>
        </p:nvSpPr>
        <p:spPr>
          <a:xfrm>
            <a:off x="2639018" y="4779556"/>
            <a:ext cx="3650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sv-SE">
              <a:latin typeface="Calibri Light"/>
              <a:cs typeface="Calibri Light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B48E9DAD-12E5-67B3-26FA-09D34E6ABF87}"/>
              </a:ext>
            </a:extLst>
          </p:cNvPr>
          <p:cNvSpPr txBox="1"/>
          <p:nvPr/>
        </p:nvSpPr>
        <p:spPr>
          <a:xfrm>
            <a:off x="2638679" y="4315095"/>
            <a:ext cx="951759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v-SE" sz="2000">
                <a:latin typeface="Calibri Light"/>
                <a:ea typeface="+mn-lt"/>
                <a:cs typeface="Calibri Light"/>
              </a:rPr>
              <a:t>Median House Valu</a:t>
            </a:r>
            <a:r>
              <a:rPr lang="sv-SE" sz="2000">
                <a:latin typeface="Calibri Light"/>
                <a:cs typeface="Calibri Light"/>
              </a:rPr>
              <a:t>e högre i tätbefolkade områden och närmre kusten</a:t>
            </a:r>
          </a:p>
          <a:p>
            <a:pPr marL="285750" indent="-285750">
              <a:buFont typeface="Arial"/>
              <a:buChar char="•"/>
            </a:pPr>
            <a:r>
              <a:rPr lang="sv-SE" sz="2000">
                <a:latin typeface="Calibri Light"/>
                <a:cs typeface="Calibri Light"/>
              </a:rPr>
              <a:t>Lägre i glesare områden och längre inåt land</a:t>
            </a:r>
          </a:p>
          <a:p>
            <a:pPr marL="285750" indent="-285750">
              <a:buFont typeface="Arial"/>
              <a:buChar char="•"/>
            </a:pPr>
            <a:r>
              <a:rPr lang="sv-SE" sz="2000">
                <a:latin typeface="Calibri Light"/>
                <a:cs typeface="Calibri Light"/>
              </a:rPr>
              <a:t>Befolkning och position spelar roll</a:t>
            </a:r>
          </a:p>
          <a:p>
            <a:r>
              <a:rPr lang="sv-SE">
                <a:latin typeface="Calibri Light"/>
                <a:cs typeface="Calibri Light"/>
              </a:rPr>
              <a:t>     </a:t>
            </a:r>
          </a:p>
        </p:txBody>
      </p:sp>
      <p:pic>
        <p:nvPicPr>
          <p:cNvPr id="6" name="Bildobjekt 5" descr="En bild som visar text, Teckensnitt, nummer, skärmbild&#10;&#10;Automatiskt genererad beskrivning">
            <a:extLst>
              <a:ext uri="{FF2B5EF4-FFF2-40B4-BE49-F238E27FC236}">
                <a16:creationId xmlns:a16="http://schemas.microsoft.com/office/drawing/2014/main" id="{4A3A0986-B187-D8B4-6545-75EA7926A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383" y="5361114"/>
            <a:ext cx="9187133" cy="12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9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53" y="647125"/>
            <a:ext cx="178067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  <a:t>Syfte</a:t>
            </a:r>
            <a:b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</a:br>
            <a: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  <a:t>och</a:t>
            </a:r>
            <a:b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</a:br>
            <a: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  <a:t>frågor</a:t>
            </a:r>
            <a:endParaRPr lang="sv-SE" sz="3200" b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7D012D7-687C-FC95-6F12-10350EE0CB16}"/>
              </a:ext>
            </a:extLst>
          </p:cNvPr>
          <p:cNvSpPr txBox="1"/>
          <p:nvPr/>
        </p:nvSpPr>
        <p:spPr>
          <a:xfrm>
            <a:off x="2484805" y="649438"/>
            <a:ext cx="9430964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v-SE" sz="3200">
                <a:latin typeface="Calibri Light"/>
                <a:cs typeface="Calibri Light"/>
              </a:rPr>
              <a:t>Använda ML för att skapa modeller som kan prediktera medelhuspriser så bra som möjligt.</a:t>
            </a:r>
          </a:p>
          <a:p>
            <a:pPr marL="285750" indent="-285750">
              <a:buFont typeface="Arial"/>
              <a:buChar char="•"/>
            </a:pPr>
            <a:endParaRPr lang="sv-SE" sz="32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sv-SE" sz="3200">
                <a:latin typeface="Calibri Light"/>
                <a:cs typeface="Calibri Light"/>
              </a:rPr>
              <a:t>Vilka features är viktigast och vilka</a:t>
            </a:r>
            <a:r>
              <a:rPr lang="sv-SE" sz="3200">
                <a:latin typeface="Calibri Light"/>
                <a:ea typeface="+mn-lt"/>
                <a:cs typeface="Calibri Light"/>
              </a:rPr>
              <a:t> kan slås ihop för att skapa nya, mer betydelsefulla features?</a:t>
            </a:r>
            <a:endParaRPr lang="sv-SE" sz="32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sv-SE" sz="32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sv-SE" sz="3200">
                <a:latin typeface="Calibri Light"/>
                <a:cs typeface="Calibri Light"/>
              </a:rPr>
              <a:t>Vilken modell ger bäst prediktioner och med vilka hyperparametrar?</a:t>
            </a:r>
          </a:p>
          <a:p>
            <a:pPr marL="285750" indent="-285750">
              <a:buFont typeface="Arial"/>
              <a:buChar char="•"/>
            </a:pPr>
            <a:endParaRPr lang="sv-SE" sz="32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sv-SE" sz="3200">
                <a:latin typeface="Calibri Light"/>
                <a:cs typeface="Calibri Light"/>
              </a:rPr>
              <a:t>Hur kan vi utvärdera felmarginalen?</a:t>
            </a:r>
          </a:p>
          <a:p>
            <a:pPr marL="285750" indent="-285750">
              <a:buFont typeface="Arial"/>
              <a:buChar char="•"/>
            </a:pPr>
            <a:endParaRPr lang="sv-SE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sv-SE">
              <a:latin typeface="Calibri Light"/>
              <a:cs typeface="Calibri Light"/>
            </a:endParaRPr>
          </a:p>
          <a:p>
            <a:endParaRPr lang="sv-SE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04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1" y="208714"/>
            <a:ext cx="1780675" cy="1325563"/>
          </a:xfrm>
        </p:spPr>
        <p:txBody>
          <a:bodyPr>
            <a:normAutofit/>
          </a:bodyPr>
          <a:lstStyle/>
          <a:p>
            <a:pPr algn="ctr"/>
            <a: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  <a:t>Metod</a:t>
            </a:r>
            <a:endParaRPr lang="sv-SE" sz="3200" b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06B03ED2-F212-E49D-38F9-3EFF480E3BEB}"/>
              </a:ext>
            </a:extLst>
          </p:cNvPr>
          <p:cNvSpPr txBox="1"/>
          <p:nvPr/>
        </p:nvSpPr>
        <p:spPr>
          <a:xfrm>
            <a:off x="2401583" y="210133"/>
            <a:ext cx="9654662" cy="7232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v-SE" sz="2800">
                <a:latin typeface="Calibri Light"/>
                <a:cs typeface="Calibri Light"/>
              </a:rPr>
              <a:t>Förbereda data</a:t>
            </a:r>
            <a:br>
              <a:rPr lang="sv-SE" sz="2800">
                <a:latin typeface="Calibri Light"/>
                <a:cs typeface="Calibri Light"/>
              </a:rPr>
            </a:br>
            <a:endParaRPr lang="sv-SE"/>
          </a:p>
          <a:p>
            <a:pPr marL="285750" indent="-285750">
              <a:buFont typeface="Arial"/>
              <a:buChar char="•"/>
            </a:pPr>
            <a:r>
              <a:rPr lang="sv-SE" sz="2800">
                <a:latin typeface="Calibri Light"/>
                <a:cs typeface="Calibri Light"/>
              </a:rPr>
              <a:t>Korrelationsanalys</a:t>
            </a:r>
            <a:br>
              <a:rPr lang="sv-SE" sz="2800">
                <a:latin typeface="Calibri Light"/>
                <a:cs typeface="Calibri Light"/>
              </a:rPr>
            </a:br>
            <a:endParaRPr lang="sv-SE" sz="28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sv-SE" sz="2800">
                <a:latin typeface="Calibri Light"/>
                <a:cs typeface="Calibri Light"/>
              </a:rPr>
              <a:t>Hitta de viktigaste features genom att använda </a:t>
            </a:r>
          </a:p>
          <a:p>
            <a:r>
              <a:rPr lang="sv-SE" sz="2800">
                <a:latin typeface="Calibri Light"/>
                <a:cs typeface="Calibri Light"/>
              </a:rPr>
              <a:t>    </a:t>
            </a:r>
            <a:r>
              <a:rPr lang="sv-SE" sz="2800" err="1">
                <a:latin typeface="Calibri Light"/>
                <a:cs typeface="Calibri Light"/>
              </a:rPr>
              <a:t>Random</a:t>
            </a:r>
            <a:r>
              <a:rPr lang="sv-SE" sz="2800">
                <a:latin typeface="Calibri Light"/>
                <a:cs typeface="Calibri Light"/>
              </a:rPr>
              <a:t> Forest </a:t>
            </a:r>
            <a:r>
              <a:rPr lang="sv-SE" sz="2800" err="1">
                <a:latin typeface="Calibri Light"/>
                <a:cs typeface="Calibri Light"/>
              </a:rPr>
              <a:t>Regressor</a:t>
            </a:r>
            <a:br>
              <a:rPr lang="sv-SE" sz="2800">
                <a:latin typeface="Calibri Light"/>
                <a:cs typeface="Calibri Light"/>
              </a:rPr>
            </a:br>
            <a:endParaRPr lang="sv-SE" sz="28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sv-SE" sz="2800">
                <a:latin typeface="Calibri Light"/>
                <a:cs typeface="Calibri Light"/>
              </a:rPr>
              <a:t>Träna och utvärdera modeller</a:t>
            </a:r>
          </a:p>
          <a:p>
            <a:r>
              <a:rPr lang="sv-SE" sz="2800">
                <a:latin typeface="Calibri Light"/>
                <a:cs typeface="Calibri Light"/>
              </a:rPr>
              <a:t>        - </a:t>
            </a:r>
            <a:r>
              <a:rPr lang="sv-SE" sz="2800" err="1">
                <a:latin typeface="Calibri Light"/>
                <a:cs typeface="Calibri Light"/>
              </a:rPr>
              <a:t>Linear</a:t>
            </a:r>
            <a:r>
              <a:rPr lang="sv-SE" sz="2800">
                <a:latin typeface="Calibri Light"/>
                <a:cs typeface="Calibri Light"/>
              </a:rPr>
              <a:t> Regression</a:t>
            </a:r>
            <a:endParaRPr lang="sv-SE" sz="2800">
              <a:latin typeface="Calibri Light"/>
              <a:ea typeface="+mn-lt"/>
              <a:cs typeface="Calibri Light"/>
            </a:endParaRPr>
          </a:p>
          <a:p>
            <a:r>
              <a:rPr lang="sv-SE" sz="2800">
                <a:latin typeface="Calibri Light"/>
                <a:ea typeface="+mn-lt"/>
                <a:cs typeface="+mn-lt"/>
              </a:rPr>
              <a:t>        - Support </a:t>
            </a:r>
            <a:r>
              <a:rPr lang="sv-SE" sz="2800" err="1">
                <a:latin typeface="Calibri Light"/>
                <a:ea typeface="+mn-lt"/>
                <a:cs typeface="+mn-lt"/>
              </a:rPr>
              <a:t>Vector</a:t>
            </a:r>
            <a:r>
              <a:rPr lang="sv-SE" sz="2800">
                <a:latin typeface="Calibri Light"/>
                <a:ea typeface="+mn-lt"/>
                <a:cs typeface="+mn-lt"/>
              </a:rPr>
              <a:t> </a:t>
            </a:r>
            <a:r>
              <a:rPr lang="sv-SE" sz="2800" err="1">
                <a:latin typeface="Calibri Light"/>
                <a:ea typeface="+mn-lt"/>
                <a:cs typeface="+mn-lt"/>
              </a:rPr>
              <a:t>Regressor</a:t>
            </a:r>
            <a:endParaRPr lang="sv-SE" sz="2800" err="1">
              <a:latin typeface="Calibri Light"/>
              <a:cs typeface="Calibri Light"/>
            </a:endParaRPr>
          </a:p>
          <a:p>
            <a:r>
              <a:rPr lang="sv-SE" sz="2800">
                <a:latin typeface="Calibri Light"/>
                <a:ea typeface="+mn-lt"/>
                <a:cs typeface="+mn-lt"/>
              </a:rPr>
              <a:t>        - </a:t>
            </a:r>
            <a:r>
              <a:rPr lang="sv-SE" sz="2800" err="1">
                <a:latin typeface="Calibri Light"/>
                <a:ea typeface="+mn-lt"/>
                <a:cs typeface="+mn-lt"/>
              </a:rPr>
              <a:t>Random</a:t>
            </a:r>
            <a:r>
              <a:rPr lang="sv-SE" sz="2800">
                <a:latin typeface="Calibri Light"/>
                <a:ea typeface="+mn-lt"/>
                <a:cs typeface="+mn-lt"/>
              </a:rPr>
              <a:t> Forest </a:t>
            </a:r>
            <a:r>
              <a:rPr lang="sv-SE" sz="2800" err="1">
                <a:latin typeface="Calibri Light"/>
                <a:ea typeface="+mn-lt"/>
                <a:cs typeface="+mn-lt"/>
              </a:rPr>
              <a:t>Regressor</a:t>
            </a:r>
            <a:br>
              <a:rPr lang="sv-SE" sz="2800">
                <a:latin typeface="Calibri Light"/>
                <a:ea typeface="+mn-lt"/>
                <a:cs typeface="+mn-lt"/>
              </a:rPr>
            </a:br>
            <a:endParaRPr lang="sv-SE" sz="28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sv-SE" sz="2800">
                <a:latin typeface="Calibri Light"/>
                <a:cs typeface="Calibri Light"/>
              </a:rPr>
              <a:t>Hitta bästa hyperparameterna</a:t>
            </a:r>
            <a:br>
              <a:rPr lang="sv-SE" sz="2800">
                <a:latin typeface="Calibri Light"/>
                <a:cs typeface="Calibri Light"/>
              </a:rPr>
            </a:br>
            <a:endParaRPr lang="sv-SE" sz="280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sv-SE" sz="2800">
                <a:latin typeface="Calibri Light"/>
                <a:cs typeface="Calibri Light"/>
              </a:rPr>
              <a:t>Träna om och köra bästa modellen på </a:t>
            </a:r>
            <a:r>
              <a:rPr lang="sv-SE" sz="2800" err="1">
                <a:latin typeface="Calibri Light"/>
                <a:cs typeface="Calibri Light"/>
              </a:rPr>
              <a:t>testdatan</a:t>
            </a:r>
          </a:p>
          <a:p>
            <a:endParaRPr lang="sv-SE"/>
          </a:p>
          <a:p>
            <a:endParaRPr lang="sv-SE"/>
          </a:p>
          <a:p>
            <a:pPr marL="285750" indent="-285750">
              <a:buFont typeface="Arial"/>
              <a:buChar char="•"/>
            </a:pPr>
            <a:endParaRPr lang="sv-SE"/>
          </a:p>
        </p:txBody>
      </p:sp>
      <p:pic>
        <p:nvPicPr>
          <p:cNvPr id="3" name="Bildobjekt 2" descr="Arnold Schwarzenegger - Hasta la vista, Schwarzy! | Cinema Austriaco">
            <a:extLst>
              <a:ext uri="{FF2B5EF4-FFF2-40B4-BE49-F238E27FC236}">
                <a16:creationId xmlns:a16="http://schemas.microsoft.com/office/drawing/2014/main" id="{EA5BA625-372C-8D5E-A4D3-FCD22334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277" y="2755596"/>
            <a:ext cx="3693090" cy="24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0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brik 3">
            <a:extLst>
              <a:ext uri="{FF2B5EF4-FFF2-40B4-BE49-F238E27FC236}">
                <a16:creationId xmlns:a16="http://schemas.microsoft.com/office/drawing/2014/main" id="{CE3C1C24-EEE9-3523-B02D-AC2663E78BAC}"/>
              </a:ext>
            </a:extLst>
          </p:cNvPr>
          <p:cNvSpPr txBox="1">
            <a:spLocks/>
          </p:cNvSpPr>
          <p:nvPr/>
        </p:nvSpPr>
        <p:spPr>
          <a:xfrm>
            <a:off x="0" y="143335"/>
            <a:ext cx="2021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2800" b="1">
                <a:latin typeface="Calibri Light"/>
                <a:ea typeface="Calibri Light" panose="020F0302020204030204" pitchFamily="34" charset="0"/>
                <a:cs typeface="Calibri Light"/>
              </a:rPr>
              <a:t>Data-bearbetning</a:t>
            </a:r>
            <a:endParaRPr lang="sv-SE" sz="2800" b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65105216-EDA8-116E-849F-C0CAF847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95" y="202365"/>
            <a:ext cx="1733792" cy="1261098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4FFB985F-0D8C-2025-A935-99697FF90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58" r="153"/>
          <a:stretch/>
        </p:blipFill>
        <p:spPr>
          <a:xfrm>
            <a:off x="2160194" y="144554"/>
            <a:ext cx="6207463" cy="3775775"/>
          </a:xfrm>
          <a:prstGeom prst="rect">
            <a:avLst/>
          </a:prstGeom>
        </p:spPr>
      </p:pic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997456D9-6748-B0D0-460F-5CE36D520E48}"/>
              </a:ext>
            </a:extLst>
          </p:cNvPr>
          <p:cNvSpPr/>
          <p:nvPr/>
        </p:nvSpPr>
        <p:spPr>
          <a:xfrm>
            <a:off x="8535692" y="1068176"/>
            <a:ext cx="1227266" cy="1546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Bildobjekt 17" descr="En bild som visar Graf, skärmbild, diagram, linje&#10;&#10;Automatiskt genererad beskrivning">
            <a:extLst>
              <a:ext uri="{FF2B5EF4-FFF2-40B4-BE49-F238E27FC236}">
                <a16:creationId xmlns:a16="http://schemas.microsoft.com/office/drawing/2014/main" id="{34C66F9D-B39B-61E3-FCB0-3B1B84D8A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08" y="4210988"/>
            <a:ext cx="2977542" cy="2468672"/>
          </a:xfrm>
          <a:prstGeom prst="rect">
            <a:avLst/>
          </a:prstGeom>
        </p:spPr>
      </p:pic>
      <p:pic>
        <p:nvPicPr>
          <p:cNvPr id="19" name="Bildobjekt 18" descr="En bild som visar skärmbild, Graf, diagram, design&#10;&#10;Automatiskt genererad beskrivning">
            <a:extLst>
              <a:ext uri="{FF2B5EF4-FFF2-40B4-BE49-F238E27FC236}">
                <a16:creationId xmlns:a16="http://schemas.microsoft.com/office/drawing/2014/main" id="{40BDEFC4-7387-748E-9E83-959872871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567" y="1575907"/>
            <a:ext cx="3706400" cy="2492288"/>
          </a:xfrm>
          <a:prstGeom prst="rect">
            <a:avLst/>
          </a:prstGeom>
        </p:spPr>
      </p:pic>
      <p:sp>
        <p:nvSpPr>
          <p:cNvPr id="20" name="textruta 19">
            <a:extLst>
              <a:ext uri="{FF2B5EF4-FFF2-40B4-BE49-F238E27FC236}">
                <a16:creationId xmlns:a16="http://schemas.microsoft.com/office/drawing/2014/main" id="{B84B3F4C-C36B-09A6-0559-867AB2E497AD}"/>
              </a:ext>
            </a:extLst>
          </p:cNvPr>
          <p:cNvSpPr txBox="1"/>
          <p:nvPr/>
        </p:nvSpPr>
        <p:spPr>
          <a:xfrm>
            <a:off x="2269190" y="4160184"/>
            <a:ext cx="607919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,Sans-Serif"/>
              <a:buChar char="•"/>
            </a:pPr>
            <a:r>
              <a:rPr lang="sv-SE" sz="2400">
                <a:latin typeface="Calibri Light"/>
                <a:cs typeface="Calibri Light"/>
              </a:rPr>
              <a:t>Tog bort värden &gt; 500,000 från median_house_value</a:t>
            </a:r>
          </a:p>
          <a:p>
            <a:pPr marL="285750" indent="-285750">
              <a:spcAft>
                <a:spcPts val="1200"/>
              </a:spcAft>
              <a:buFont typeface="Arial,Sans-Serif"/>
              <a:buChar char="•"/>
            </a:pPr>
            <a:r>
              <a:rPr lang="sv-SE" sz="2400">
                <a:latin typeface="Calibri Light"/>
                <a:cs typeface="Calibri Light"/>
              </a:rPr>
              <a:t>Tog bort värden &gt; 51 från median_house_age</a:t>
            </a:r>
          </a:p>
          <a:p>
            <a:pPr marL="285750" indent="-285750">
              <a:spcAft>
                <a:spcPts val="1200"/>
              </a:spcAft>
              <a:buFont typeface="Arial,Sans-Serif"/>
              <a:buChar char="•"/>
            </a:pPr>
            <a:r>
              <a:rPr lang="sv-SE" sz="2400">
                <a:latin typeface="Calibri Light"/>
                <a:cs typeface="Calibri Light"/>
              </a:rPr>
              <a:t>Konverterade ocean_proximity med ordinal encoding, tog bort ISLAND</a:t>
            </a:r>
            <a:endParaRPr lang="en-US" sz="2400">
              <a:latin typeface="Calibri Light"/>
              <a:cs typeface="Calibri Light"/>
            </a:endParaRPr>
          </a:p>
          <a:p>
            <a:pPr algn="l"/>
            <a:endParaRPr lang="sv-SE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5F7F4788-8A99-EE0B-B294-485491E8E394}"/>
              </a:ext>
            </a:extLst>
          </p:cNvPr>
          <p:cNvSpPr txBox="1"/>
          <p:nvPr/>
        </p:nvSpPr>
        <p:spPr>
          <a:xfrm>
            <a:off x="10274060" y="209910"/>
            <a:ext cx="19236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&gt;= 52 år: </a:t>
            </a:r>
            <a:r>
              <a:rPr lang="en-US" sz="1200" b="1"/>
              <a:t>  1273</a:t>
            </a:r>
          </a:p>
          <a:p>
            <a:r>
              <a:rPr lang="en-US" sz="1200"/>
              <a:t>&gt;= $500,001): </a:t>
            </a:r>
            <a:r>
              <a:rPr lang="en-US" sz="1200" b="1"/>
              <a:t>965</a:t>
            </a:r>
          </a:p>
          <a:p>
            <a:r>
              <a:rPr lang="en-US" sz="1200"/>
              <a:t>ISLAND: </a:t>
            </a:r>
            <a:r>
              <a:rPr lang="en-US" sz="1200" b="1"/>
              <a:t>   5</a:t>
            </a:r>
          </a:p>
          <a:p>
            <a:r>
              <a:rPr lang="en-US" sz="1200"/>
              <a:t>Outliers combined: </a:t>
            </a:r>
            <a:r>
              <a:rPr lang="en-US" sz="1200" b="1"/>
              <a:t>2070</a:t>
            </a:r>
          </a:p>
        </p:txBody>
      </p:sp>
    </p:spTree>
    <p:extLst>
      <p:ext uri="{BB962C8B-B14F-4D97-AF65-F5344CB8AC3E}">
        <p14:creationId xmlns:p14="http://schemas.microsoft.com/office/powerpoint/2010/main" val="312551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1" y="208714"/>
            <a:ext cx="1780675" cy="1325563"/>
          </a:xfrm>
        </p:spPr>
        <p:txBody>
          <a:bodyPr>
            <a:normAutofit/>
          </a:bodyPr>
          <a:lstStyle/>
          <a:p>
            <a:pPr algn="ctr"/>
            <a:r>
              <a:rPr lang="sv-SE" sz="3200" b="1">
                <a:latin typeface="Calibri Light"/>
                <a:cs typeface="Calibri Light"/>
              </a:rPr>
              <a:t>Databe-arbetning</a:t>
            </a:r>
            <a:endParaRPr lang="sv-SE" sz="3200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5F4A5773-4491-7BB1-3BEE-D74A0691A928}"/>
              </a:ext>
            </a:extLst>
          </p:cNvPr>
          <p:cNvGrpSpPr/>
          <p:nvPr/>
        </p:nvGrpSpPr>
        <p:grpSpPr>
          <a:xfrm>
            <a:off x="5049978" y="472144"/>
            <a:ext cx="4229336" cy="3137108"/>
            <a:chOff x="2003022" y="1690687"/>
            <a:chExt cx="4310296" cy="3194133"/>
          </a:xfrm>
        </p:grpSpPr>
        <p:pic>
          <p:nvPicPr>
            <p:cNvPr id="9" name="Bildobjekt 8">
              <a:extLst>
                <a:ext uri="{FF2B5EF4-FFF2-40B4-BE49-F238E27FC236}">
                  <a16:creationId xmlns:a16="http://schemas.microsoft.com/office/drawing/2014/main" id="{547CDF88-8DE0-D914-D567-BEF16BE60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801"/>
            <a:stretch/>
          </p:blipFill>
          <p:spPr>
            <a:xfrm>
              <a:off x="2003022" y="1690687"/>
              <a:ext cx="4310296" cy="3194133"/>
            </a:xfrm>
            <a:prstGeom prst="rect">
              <a:avLst/>
            </a:prstGeom>
          </p:spPr>
        </p:pic>
        <p:sp>
          <p:nvSpPr>
            <p:cNvPr id="10" name="Rektangel: rundade hörn 9">
              <a:extLst>
                <a:ext uri="{FF2B5EF4-FFF2-40B4-BE49-F238E27FC236}">
                  <a16:creationId xmlns:a16="http://schemas.microsoft.com/office/drawing/2014/main" id="{41C770EF-3269-16DE-F13B-CFE55DA112D6}"/>
                </a:ext>
              </a:extLst>
            </p:cNvPr>
            <p:cNvSpPr/>
            <p:nvPr/>
          </p:nvSpPr>
          <p:spPr>
            <a:xfrm>
              <a:off x="2153653" y="3465096"/>
              <a:ext cx="4078705" cy="21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  <a:effectLst/>
              </a:endParaRPr>
            </a:p>
          </p:txBody>
        </p:sp>
      </p:grpSp>
      <p:sp>
        <p:nvSpPr>
          <p:cNvPr id="13" name="textruta 12">
            <a:extLst>
              <a:ext uri="{FF2B5EF4-FFF2-40B4-BE49-F238E27FC236}">
                <a16:creationId xmlns:a16="http://schemas.microsoft.com/office/drawing/2014/main" id="{3617EFE8-73B2-EFA2-845B-C35507A1521F}"/>
              </a:ext>
            </a:extLst>
          </p:cNvPr>
          <p:cNvSpPr txBox="1"/>
          <p:nvPr/>
        </p:nvSpPr>
        <p:spPr>
          <a:xfrm>
            <a:off x="2783894" y="4060252"/>
            <a:ext cx="876860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sv-SE" sz="3200">
                <a:latin typeface="Calibri Light"/>
                <a:cs typeface="Calibri Light"/>
              </a:rPr>
              <a:t>Fyllde tomma värden med medelvärde i total_bedrooms</a:t>
            </a:r>
          </a:p>
          <a:p>
            <a:pPr marL="457200" indent="-457200">
              <a:buFont typeface="Arial"/>
              <a:buChar char="•"/>
            </a:pPr>
            <a:r>
              <a:rPr lang="sv-SE" sz="3200">
                <a:latin typeface="Calibri Light"/>
                <a:cs typeface="Calibri Light"/>
              </a:rPr>
              <a:t>20 640 entries blev 18 570</a:t>
            </a:r>
          </a:p>
          <a:p>
            <a:endParaRPr lang="sv-SE" sz="32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309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1" y="208714"/>
            <a:ext cx="1780675" cy="1325563"/>
          </a:xfrm>
        </p:spPr>
        <p:txBody>
          <a:bodyPr>
            <a:normAutofit/>
          </a:bodyPr>
          <a:lstStyle/>
          <a:p>
            <a:pPr algn="ctr"/>
            <a: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  <a:t>Features</a:t>
            </a:r>
            <a:endParaRPr lang="sv-SE" sz="3200" b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Bildobjekt 2" descr="En bild som visar text, skärmbild, kvadrat, diagram&#10;&#10;Automatiskt genererad beskrivning">
            <a:extLst>
              <a:ext uri="{FF2B5EF4-FFF2-40B4-BE49-F238E27FC236}">
                <a16:creationId xmlns:a16="http://schemas.microsoft.com/office/drawing/2014/main" id="{B27C9A95-DC26-5565-1F94-EEF2D964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43" y="485168"/>
            <a:ext cx="5846806" cy="4182762"/>
          </a:xfrm>
          <a:prstGeom prst="rect">
            <a:avLst/>
          </a:prstGeom>
        </p:spPr>
      </p:pic>
      <p:pic>
        <p:nvPicPr>
          <p:cNvPr id="7" name="Bildobjekt 6" descr="En bild som visar text, skärmbild, diagram, nummer&#10;&#10;Automatiskt genererad beskrivning">
            <a:extLst>
              <a:ext uri="{FF2B5EF4-FFF2-40B4-BE49-F238E27FC236}">
                <a16:creationId xmlns:a16="http://schemas.microsoft.com/office/drawing/2014/main" id="{5395A73B-9660-90F7-E1BC-99B5817F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70" y="778477"/>
            <a:ext cx="4544942" cy="3058298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48FC8053-4EB7-63BC-91EB-F26DEE55BEE5}"/>
              </a:ext>
            </a:extLst>
          </p:cNvPr>
          <p:cNvSpPr txBox="1"/>
          <p:nvPr/>
        </p:nvSpPr>
        <p:spPr>
          <a:xfrm>
            <a:off x="2323652" y="4922802"/>
            <a:ext cx="960664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v-SE" sz="2400">
                <a:latin typeface="Calibri Light"/>
                <a:cs typeface="Calibri Light"/>
              </a:rPr>
              <a:t>Ägnade ganska mycket tid åt korrelationsmatriser och </a:t>
            </a:r>
            <a:endParaRPr lang="sv-SE">
              <a:latin typeface="Aptos" panose="02110004020202020204"/>
              <a:cs typeface="Calibri Light"/>
            </a:endParaRPr>
          </a:p>
          <a:p>
            <a:r>
              <a:rPr lang="sv-SE" sz="2400">
                <a:latin typeface="Calibri Light"/>
                <a:cs typeface="Calibri Light"/>
              </a:rPr>
              <a:t> skapade nya features utifrån det</a:t>
            </a:r>
            <a:endParaRPr lang="sv-SE"/>
          </a:p>
          <a:p>
            <a:pPr marL="285750" indent="-285750">
              <a:buFont typeface="Arial"/>
              <a:buChar char="•"/>
            </a:pPr>
            <a:r>
              <a:rPr lang="sv-SE" sz="2400">
                <a:latin typeface="Calibri Light"/>
                <a:cs typeface="Calibri Light"/>
              </a:rPr>
              <a:t>Använde Random Forest Regressor och feature importance för att välja ut viktigaste features</a:t>
            </a:r>
          </a:p>
        </p:txBody>
      </p:sp>
    </p:spTree>
    <p:extLst>
      <p:ext uri="{BB962C8B-B14F-4D97-AF65-F5344CB8AC3E}">
        <p14:creationId xmlns:p14="http://schemas.microsoft.com/office/powerpoint/2010/main" val="370369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BC64304-B6C0-FC94-369A-E33C0C727BBB}"/>
              </a:ext>
            </a:extLst>
          </p:cNvPr>
          <p:cNvSpPr/>
          <p:nvPr/>
        </p:nvSpPr>
        <p:spPr>
          <a:xfrm>
            <a:off x="-1" y="0"/>
            <a:ext cx="216064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AB6868EF-DA95-CDCF-E66C-77E6FB2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1" y="208714"/>
            <a:ext cx="1780675" cy="1325563"/>
          </a:xfrm>
        </p:spPr>
        <p:txBody>
          <a:bodyPr>
            <a:normAutofit/>
          </a:bodyPr>
          <a:lstStyle/>
          <a:p>
            <a:pPr algn="ctr"/>
            <a:r>
              <a:rPr lang="sv-SE" sz="3200" b="1">
                <a:latin typeface="Calibri Light"/>
                <a:ea typeface="Calibri Light" panose="020F0302020204030204" pitchFamily="34" charset="0"/>
                <a:cs typeface="Calibri Light"/>
              </a:rPr>
              <a:t>Resultat</a:t>
            </a:r>
            <a:endParaRPr lang="sv-SE" sz="3200" b="1">
              <a:latin typeface="Calibri Ligh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Bildobjekt 8" descr="En bild som visar skärmbild, text, linje, Graf&#10;&#10;Automatiskt genererad beskrivning">
            <a:extLst>
              <a:ext uri="{FF2B5EF4-FFF2-40B4-BE49-F238E27FC236}">
                <a16:creationId xmlns:a16="http://schemas.microsoft.com/office/drawing/2014/main" id="{3F827E2A-74B2-BB86-058C-2B3D247A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4" y="214601"/>
            <a:ext cx="4172768" cy="2541225"/>
          </a:xfrm>
          <a:prstGeom prst="rect">
            <a:avLst/>
          </a:prstGeom>
        </p:spPr>
      </p:pic>
      <p:pic>
        <p:nvPicPr>
          <p:cNvPr id="10" name="Bildobjekt 9" descr="En bild som visar text, skärmbild, linje, Graf&#10;&#10;Automatiskt genererad beskrivning">
            <a:extLst>
              <a:ext uri="{FF2B5EF4-FFF2-40B4-BE49-F238E27FC236}">
                <a16:creationId xmlns:a16="http://schemas.microsoft.com/office/drawing/2014/main" id="{D7613664-205E-F6DA-197F-26BEA8C0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20" y="3841509"/>
            <a:ext cx="4461047" cy="2740369"/>
          </a:xfrm>
          <a:prstGeom prst="rect">
            <a:avLst/>
          </a:prstGeom>
        </p:spPr>
      </p:pic>
      <p:pic>
        <p:nvPicPr>
          <p:cNvPr id="13" name="Bildobjekt 12" descr="En bild som visar text, skärmbild, linje, Graf&#10;&#10;Automatiskt genererad beskrivning">
            <a:extLst>
              <a:ext uri="{FF2B5EF4-FFF2-40B4-BE49-F238E27FC236}">
                <a16:creationId xmlns:a16="http://schemas.microsoft.com/office/drawing/2014/main" id="{0A1DBA61-8043-ACEF-2B21-66E970A55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212" y="212686"/>
            <a:ext cx="4205832" cy="2548240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E9DAD1DE-6EF4-504C-021D-5D74A33E66F1}"/>
              </a:ext>
            </a:extLst>
          </p:cNvPr>
          <p:cNvSpPr txBox="1"/>
          <p:nvPr/>
        </p:nvSpPr>
        <p:spPr>
          <a:xfrm>
            <a:off x="2411633" y="2910436"/>
            <a:ext cx="95249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v-SE" sz="2400">
                <a:latin typeface="Calibri Light"/>
                <a:cs typeface="Calibri Light"/>
              </a:rPr>
              <a:t>Random Forest gav bäst resultat med minst RMSE</a:t>
            </a:r>
          </a:p>
          <a:p>
            <a:pPr marL="285750" indent="-285750">
              <a:buFont typeface="Arial"/>
              <a:buChar char="•"/>
            </a:pPr>
            <a:r>
              <a:rPr lang="sv-SE" sz="2400">
                <a:latin typeface="Calibri Light"/>
                <a:cs typeface="Calibri Light"/>
              </a:rPr>
              <a:t>Ingen av modellerna är bra på att prediktera värden över 3-400 000</a:t>
            </a:r>
          </a:p>
        </p:txBody>
      </p:sp>
      <p:pic>
        <p:nvPicPr>
          <p:cNvPr id="15" name="Bildobjekt 14" descr="En bild som visar text, skärmbild, diagram, Rektangel&#10;&#10;Automatiskt genererad beskrivning">
            <a:extLst>
              <a:ext uri="{FF2B5EF4-FFF2-40B4-BE49-F238E27FC236}">
                <a16:creationId xmlns:a16="http://schemas.microsoft.com/office/drawing/2014/main" id="{A8ED86F9-5478-7D74-BA91-ECBA36466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864" y="3836684"/>
            <a:ext cx="46577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0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 Predicator Kalifornia</vt:lpstr>
      <vt:lpstr>Innehåll</vt:lpstr>
      <vt:lpstr>PowerPoint Presentation</vt:lpstr>
      <vt:lpstr>Syfte och frågor</vt:lpstr>
      <vt:lpstr>Metod</vt:lpstr>
      <vt:lpstr>PowerPoint Presentation</vt:lpstr>
      <vt:lpstr>Databe-arbetning</vt:lpstr>
      <vt:lpstr>Features</vt:lpstr>
      <vt:lpstr>Resultat</vt:lpstr>
      <vt:lpstr>Resultat</vt:lpstr>
      <vt:lpstr>Slutsats och reflektion</vt:lpstr>
      <vt:lpstr>Slutsats och reflektion</vt:lpstr>
      <vt:lpstr>Slutsats och reflektion</vt:lpstr>
      <vt:lpstr>Tankar, frågor, funderingar? 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Huspris-prediktion Kalifornien</dc:title>
  <dc:creator>pawel bielawski</dc:creator>
  <cp:revision>1</cp:revision>
  <dcterms:created xsi:type="dcterms:W3CDTF">2024-06-09T18:24:37Z</dcterms:created>
  <dcterms:modified xsi:type="dcterms:W3CDTF">2024-06-11T19:50:43Z</dcterms:modified>
</cp:coreProperties>
</file>