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26665"/>
            <a:ext cx="7623175" cy="983615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38430"/>
            <a:ext cx="12192635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26605" y="1927860"/>
            <a:ext cx="64897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Bài 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324715" cy="6542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000</a:t>
            </a:r>
            <a:endParaRPr 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4540" cy="6857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659370" y="1790065"/>
            <a:ext cx="64897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Bài 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201525" cy="67614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981440" y="4258310"/>
            <a:ext cx="723265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Bài 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48685" y="4226560"/>
            <a:ext cx="72390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Bài 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pic>
        <p:nvPicPr>
          <p:cNvPr id="6" name="Picture 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578225" y="3741420"/>
            <a:ext cx="72390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Bài 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578225" y="3730625"/>
            <a:ext cx="72390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Bài 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86355" y="4592955"/>
            <a:ext cx="72390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Bài 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>user</cp:lastModifiedBy>
  <cp:revision>2</cp:revision>
  <dcterms:created xsi:type="dcterms:W3CDTF">2022-05-27T17:18:00Z</dcterms:created>
  <dcterms:modified xsi:type="dcterms:W3CDTF">2022-06-10T03:06:27Z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9D028FA407EF433895DFE0E28D0CA0E5</vt:lpwstr>
  </property>
  <property fmtid="{D5CDD505-2E9C-101B-9397-08002B2CF9AE}" pid="3" name="KSOProductBuildVer">
    <vt:lpwstr>1033-11.2.0.11156</vt:lpwstr>
  </property>
</Properties>
</file>