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7585" y="1386205"/>
            <a:ext cx="10515600" cy="3357245"/>
          </a:xfrm>
        </p:spPr>
        <p:txBody>
          <a:bodyPr>
            <a:norm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Các slide bài tập sẽ được trình chiếu theo thứ tự từ 1 - 10 &lt;3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0343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2659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4501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slide bài tập sẽ được trình chiếu theo thứ tự từ 1 - 10 &lt;3</dc:title>
  <dc:creator/>
  <cp:lastModifiedBy>user</cp:lastModifiedBy>
  <cp:revision>1</cp:revision>
  <dcterms:created xsi:type="dcterms:W3CDTF">2022-06-03T11:13:13Z</dcterms:created>
  <dcterms:modified xsi:type="dcterms:W3CDTF">2022-06-03T11:13:13Z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0BEE39A98ECA46949D2248D2017E3236</vt:lpwstr>
  </property>
  <property fmtid="{D5CDD505-2E9C-101B-9397-08002B2CF9AE}" pid="3" name="KSOProductBuildVer">
    <vt:lpwstr>1033-11.2.0.11130</vt:lpwstr>
  </property>
</Properties>
</file>