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dist"/>
            <a:r>
              <a:rPr lang="en-US" sz="9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WORKSHOP 4</a:t>
            </a:r>
            <a:endParaRPr lang="en-US" sz="9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2197735"/>
            <a:ext cx="10515600" cy="1325563"/>
          </a:xfrm>
        </p:spPr>
        <p:txBody>
          <a:bodyPr>
            <a:noAutofit/>
          </a:bodyPr>
          <a:p>
            <a:pPr algn="ctr"/>
            <a:r>
              <a:rPr lang="en-US" sz="8000">
                <a:latin typeface="Times New Roman" panose="02020603050405020304" charset="0"/>
                <a:cs typeface="Times New Roman" panose="02020603050405020304" charset="0"/>
              </a:rPr>
              <a:t>Part 2 :</a:t>
            </a:r>
            <a:br>
              <a:rPr lang="en-US" sz="80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8000">
                <a:latin typeface="Times New Roman" panose="02020603050405020304" charset="0"/>
                <a:cs typeface="Times New Roman" panose="02020603050405020304" charset="0"/>
              </a:rPr>
              <a:t>Program 2 </a:t>
            </a:r>
            <a:endParaRPr lang="en-US" sz="8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2597150"/>
            <a:ext cx="10515600" cy="1325563"/>
          </a:xfrm>
        </p:spPr>
        <p:txBody>
          <a:bodyPr/>
          <a:p>
            <a:pPr algn="ctr"/>
            <a:r>
              <a:rPr lang="en-US" sz="7200">
                <a:latin typeface="Times New Roman" panose="02020603050405020304" charset="0"/>
                <a:cs typeface="Times New Roman" panose="02020603050405020304" charset="0"/>
              </a:rPr>
              <a:t>THANKS</a:t>
            </a:r>
            <a:endParaRPr lang="en-US" sz="7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Exercise 1 </a:t>
            </a:r>
            <a:endParaRPr lang="en-US" sz="4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8170"/>
            <a:ext cx="5217160" cy="2660650"/>
          </a:xfr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>
            <a:normAutofit/>
          </a:bodyPr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1 ) 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*pn = *pm + 2*m - 3*n; 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 = *pn = 6 + 2*6 - 3*7= -3 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*pm -= *pn; 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 = *pm = *pm - *pn = 6 -(-3) = 9 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=&gt; Out = m + n = 9 - 3 = 6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477000" y="1868170"/>
            <a:ext cx="5715000" cy="19907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2 ) 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*p1 +=3 =&gt; c1 = *p1 = *p1 + 3 = c1 + 3 = A + 3 = D 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* p2 -= 5 =&gt; c2 = *p2 = *p2 - 5 = F - 5 = A 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=&gt; Out = C1 - C2 = *p1 - *p2 = D - A = 3 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93440" y="4940935"/>
            <a:ext cx="7266940" cy="13220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3 ) 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X= *p1 += 3 - 2*(*p2) = *p1 + 3 - 2*5.1 = 3.2 + 3 - 2*5.1 = -4 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Y= *p2 -= 3*(*p1) = p2 - 3*(p1) = 5.1 - 3*(-4) = 17.1 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=&gt; Out = x + y = -4 + 17.1 = 13.1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/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Exercise 2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 = *p1 = *p1 + 12 - m + (*p2) = 7 + 12 - 8 + 8 = 19 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 = *p2 = m + n - 2*(*p1) = 8 + 19 - 2*19 = -11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=&gt; Out = m + n = 19 - 11 = 8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83885" y="1825625"/>
            <a:ext cx="5969000" cy="383286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934720" y="137795"/>
            <a:ext cx="10504805" cy="130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Exercise 3 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700405" y="2598420"/>
            <a:ext cx="46501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1 )  L = 2 *6 + 3*7 + 5*5 = 58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885" y="2529840"/>
            <a:ext cx="5542915" cy="1798320"/>
          </a:xfrm>
        </p:spPr>
        <p:txBody>
          <a:bodyPr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2 ) 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 = 7 = *p = *q = t =&gt; b = 7 =&gt; a = 6 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=&gt; Out T(6, 7)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800" y="2425065"/>
            <a:ext cx="5640070" cy="3436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1405" y="1814830"/>
            <a:ext cx="5558790" cy="4362450"/>
          </a:xfrm>
        </p:spPr>
        <p:txBody>
          <a:bodyPr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3 ) 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 = *p = 3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 = *q = 4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(*p) + (*q) = 3 + 4 = 7 &lt; 12 =&gt; t = 6 =&gt; return = (2*6) % 5 = 2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37515" y="2073910"/>
            <a:ext cx="5176520" cy="2709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41045" y="2132965"/>
            <a:ext cx="10515600" cy="1325563"/>
          </a:xfrm>
        </p:spPr>
        <p:txBody>
          <a:bodyPr>
            <a:noAutofit/>
          </a:bodyPr>
          <a:p>
            <a:pPr algn="ctr"/>
            <a:r>
              <a:rPr lang="en-US" sz="8000">
                <a:latin typeface="Times New Roman" panose="02020603050405020304" charset="0"/>
                <a:cs typeface="Times New Roman" panose="02020603050405020304" charset="0"/>
              </a:rPr>
              <a:t>Part 2 :</a:t>
            </a:r>
            <a:br>
              <a:rPr lang="en-US" sz="80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8000">
                <a:latin typeface="Times New Roman" panose="02020603050405020304" charset="0"/>
                <a:cs typeface="Times New Roman" panose="02020603050405020304" charset="0"/>
              </a:rPr>
              <a:t>Program 1</a:t>
            </a:r>
            <a:endParaRPr lang="en-US" sz="8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WPS Presentation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WORKSHOP 4</vt:lpstr>
      <vt:lpstr>Exercise 1 </vt:lpstr>
      <vt:lpstr>Exercise 2</vt:lpstr>
      <vt:lpstr>PowerPoint 演示文稿</vt:lpstr>
      <vt:lpstr>PowerPoint 演示文稿</vt:lpstr>
      <vt:lpstr>PowerPoint 演示文稿</vt:lpstr>
      <vt:lpstr>Part 2 : Program 1</vt:lpstr>
      <vt:lpstr>PowerPoint 演示文稿</vt:lpstr>
      <vt:lpstr>PowerPoint 演示文稿</vt:lpstr>
      <vt:lpstr>Part 2 : Program 2 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4</dc:title>
  <dc:creator/>
  <cp:lastModifiedBy>user</cp:lastModifiedBy>
  <cp:revision>2</cp:revision>
  <dcterms:created xsi:type="dcterms:W3CDTF">2022-06-11T08:58:00Z</dcterms:created>
  <dcterms:modified xsi:type="dcterms:W3CDTF">2022-07-26T11:42:53Z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CC35B6E69FC34EA099F708AC04F0DBCE</vt:lpwstr>
  </property>
  <property fmtid="{D5CDD505-2E9C-101B-9397-08002B2CF9AE}" pid="3" name="KSOProductBuildVer">
    <vt:lpwstr>1033-11.2.0.11191</vt:lpwstr>
  </property>
</Properties>
</file>