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46238"/>
            <a:ext cx="9144000" cy="2387600"/>
          </a:xfrm>
        </p:spPr>
        <p:txBody>
          <a:bodyPr/>
          <a:lstStyle/>
          <a:p>
            <a:r>
              <a:rPr lang="en-US" dirty="0"/>
              <a:t>Các bài tập sẽ được sắp xếp theo thứ tự tăng dần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EX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EX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WPS Presentation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bài tập sẽ được sắp xếp theo thứ tự tăng dần </dc:title>
  <dc:creator/>
  <cp:lastModifiedBy>user</cp:lastModifiedBy>
  <cp:revision>1</cp:revision>
  <dcterms:created xsi:type="dcterms:W3CDTF">2022-06-28T17:03:50Z</dcterms:created>
  <dcterms:modified xsi:type="dcterms:W3CDTF">2022-06-28T17:03:51Z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01FD720F8414480CAC03ED621A51F423</vt:lpwstr>
  </property>
  <property fmtid="{D5CDD505-2E9C-101B-9397-08002B2CF9AE}" pid="3" name="KSOProductBuildVer">
    <vt:lpwstr>1033-11.2.0.11156</vt:lpwstr>
  </property>
</Properties>
</file>