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895" y="1791653"/>
            <a:ext cx="9144000" cy="2387600"/>
          </a:xfrm>
        </p:spPr>
        <p:txBody>
          <a:bodyPr/>
          <a:lstStyle/>
          <a:p>
            <a:r>
              <a:rPr lang="en-US" dirty="0"/>
              <a:t>Các bài tập được sắp xếp theo thứ tự tăng dần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bài tập được sắp xếp theo thứ tự tăng dần</dc:title>
  <dc:creator/>
  <cp:lastModifiedBy>user</cp:lastModifiedBy>
  <cp:revision>1</cp:revision>
  <dcterms:created xsi:type="dcterms:W3CDTF">2022-07-12T17:20:39Z</dcterms:created>
  <dcterms:modified xsi:type="dcterms:W3CDTF">2022-07-12T17:20:39Z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E44E2893B2E346CA9618160AE3DBCBA5</vt:lpwstr>
  </property>
  <property fmtid="{D5CDD505-2E9C-101B-9397-08002B2CF9AE}" pid="3" name="KSOProductBuildVer">
    <vt:lpwstr>1033-11.2.0.11191</vt:lpwstr>
  </property>
</Properties>
</file>