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73"/>
  </p:notesMasterIdLst>
  <p:handoutMasterIdLst>
    <p:handoutMasterId r:id="rId74"/>
  </p:handout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61" r:id="rId17"/>
    <p:sldId id="360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487" r:id="rId38"/>
    <p:sldId id="488" r:id="rId39"/>
    <p:sldId id="489" r:id="rId40"/>
    <p:sldId id="490" r:id="rId41"/>
    <p:sldId id="491" r:id="rId42"/>
    <p:sldId id="323" r:id="rId43"/>
    <p:sldId id="273" r:id="rId44"/>
    <p:sldId id="274" r:id="rId45"/>
    <p:sldId id="275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331" r:id="rId56"/>
    <p:sldId id="332" r:id="rId57"/>
    <p:sldId id="333" r:id="rId58"/>
    <p:sldId id="309" r:id="rId59"/>
    <p:sldId id="359" r:id="rId60"/>
    <p:sldId id="357" r:id="rId61"/>
    <p:sldId id="358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63" r:id="rId70"/>
    <p:sldId id="317" r:id="rId71"/>
    <p:sldId id="36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80" autoAdjust="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File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0B4A9-7C17-47CB-84DB-7A4A115D611A}"/>
              </a:ext>
            </a:extLst>
          </p:cNvPr>
          <p:cNvGrpSpPr/>
          <p:nvPr/>
        </p:nvGrpSpPr>
        <p:grpSpPr>
          <a:xfrm>
            <a:off x="6706027" y="3212068"/>
            <a:ext cx="2437973" cy="1988732"/>
            <a:chOff x="6706027" y="3212068"/>
            <a:chExt cx="2437973" cy="19887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1241C2-6F68-4E12-B28F-42BBCEC3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6027" y="3212068"/>
              <a:ext cx="2437973" cy="19887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ABB682-F7C0-4BB8-AFED-79BFA0FD95D1}"/>
                </a:ext>
              </a:extLst>
            </p:cNvPr>
            <p:cNvSpPr/>
            <p:nvPr/>
          </p:nvSpPr>
          <p:spPr>
            <a:xfrm>
              <a:off x="6926580" y="4832984"/>
              <a:ext cx="388620" cy="196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7AD2-2584-48F3-AC11-530B934D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BufferedWriter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03EA72-6495-476E-9B0F-0DAEE903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38200"/>
            <a:ext cx="8610600" cy="59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4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938-6B5D-46B8-8A69-8D79495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PrintWriter</a:t>
            </a:r>
            <a:r>
              <a:rPr lang="en-US" dirty="0"/>
              <a:t> Class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A85902A-BDDF-4FE8-90A8-7F80D132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49" y="914400"/>
            <a:ext cx="855116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9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isr.read())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Text File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20AC8E-47D7-7CA8-F1C4-8C6BDADB907E}"/>
              </a:ext>
            </a:extLst>
          </p:cNvPr>
          <p:cNvGrpSpPr/>
          <p:nvPr/>
        </p:nvGrpSpPr>
        <p:grpSpPr>
          <a:xfrm>
            <a:off x="1066800" y="2083663"/>
            <a:ext cx="2606964" cy="2690674"/>
            <a:chOff x="290945" y="914400"/>
            <a:chExt cx="2606964" cy="2690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A15B0E-7907-8F8D-AFA9-03977A368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45" y="914400"/>
              <a:ext cx="2606964" cy="269067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69C422-92F4-5375-3520-786C2ED13E7A}"/>
                </a:ext>
              </a:extLst>
            </p:cNvPr>
            <p:cNvSpPr/>
            <p:nvPr/>
          </p:nvSpPr>
          <p:spPr>
            <a:xfrm>
              <a:off x="1373909" y="2001984"/>
              <a:ext cx="1369291" cy="2785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5B89299-0190-0E00-7DE3-0F2A32E2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46677"/>
            <a:ext cx="2202232" cy="23276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54AAC-BD6F-86AF-F90B-69549AA091B7}"/>
              </a:ext>
            </a:extLst>
          </p:cNvPr>
          <p:cNvCxnSpPr>
            <a:cxnSpLocks/>
          </p:cNvCxnSpPr>
          <p:nvPr/>
        </p:nvCxnSpPr>
        <p:spPr>
          <a:xfrm flipV="1">
            <a:off x="2667000" y="2438400"/>
            <a:ext cx="3886200" cy="190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6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685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Text File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A2F27-600A-503F-F6AF-BC751589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974850"/>
            <a:ext cx="7704488" cy="588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89530-B420-BBA2-E5EC-A2667233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14400"/>
            <a:ext cx="2034716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CB7E24F-E0CA-70A3-6FF2-2D5BE6988174}"/>
              </a:ext>
            </a:extLst>
          </p:cNvPr>
          <p:cNvGrpSpPr/>
          <p:nvPr/>
        </p:nvGrpSpPr>
        <p:grpSpPr>
          <a:xfrm>
            <a:off x="76200" y="1295400"/>
            <a:ext cx="4153256" cy="4599708"/>
            <a:chOff x="295564" y="1295400"/>
            <a:chExt cx="4153256" cy="4599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B200D9-39A2-EA50-5141-5A6C7213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768" y="1295400"/>
              <a:ext cx="2202232" cy="232767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EFFC9F-CC1C-9BE2-3096-DA1590ECA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64" y="4470091"/>
              <a:ext cx="4153256" cy="142501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3F08B0-D1A8-A0B4-A0CE-912FF7BABBE3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84" y="3623076"/>
              <a:ext cx="0" cy="87272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D8356-CB34-B185-59E0-A0DBD39EC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295400"/>
            <a:ext cx="2080774" cy="23276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64A38D-D196-962D-E673-2EFE522E6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472" y="4465472"/>
            <a:ext cx="4069812" cy="11156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01223-B8D3-74E0-B509-3053F7EF0294}"/>
              </a:ext>
            </a:extLst>
          </p:cNvPr>
          <p:cNvCxnSpPr>
            <a:cxnSpLocks/>
          </p:cNvCxnSpPr>
          <p:nvPr/>
        </p:nvCxnSpPr>
        <p:spPr>
          <a:xfrm>
            <a:off x="7239000" y="3592748"/>
            <a:ext cx="0" cy="8727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D695011-C669-D2CA-024D-D549DFA7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685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Text File</a:t>
            </a:r>
            <a:endParaRPr lang="en-US" sz="3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3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read/write objects </a:t>
            </a:r>
            <a:r>
              <a:rPr lang="en-US" sz="3200">
                <a:latin typeface="Arial" charset="0"/>
                <a:cs typeface="Arial" charset="0"/>
              </a:rPr>
              <a:t>from/to files</a:t>
            </a:r>
            <a:endParaRPr lang="en-US" sz="320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E6D9D66-457E-0D2B-F3D1-6D0A5ACE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18463"/>
            <a:ext cx="6934200" cy="55410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D6A2F4-0844-2F56-1F60-A81345AD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685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Text File</a:t>
            </a:r>
            <a:endParaRPr lang="en-US" sz="3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45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CB7E24F-E0CA-70A3-6FF2-2D5BE6988174}"/>
              </a:ext>
            </a:extLst>
          </p:cNvPr>
          <p:cNvGrpSpPr/>
          <p:nvPr/>
        </p:nvGrpSpPr>
        <p:grpSpPr>
          <a:xfrm>
            <a:off x="1007404" y="1295400"/>
            <a:ext cx="2202232" cy="3200400"/>
            <a:chOff x="1226768" y="1295400"/>
            <a:chExt cx="2202232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B200D9-39A2-EA50-5141-5A6C7213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768" y="1295400"/>
              <a:ext cx="2202232" cy="232767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3F08B0-D1A8-A0B4-A0CE-912FF7BABBE3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84" y="3623076"/>
              <a:ext cx="0" cy="87272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D8356-CB34-B185-59E0-A0DBD39E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95400"/>
            <a:ext cx="2080774" cy="23276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01223-B8D3-74E0-B509-3053F7EF0294}"/>
              </a:ext>
            </a:extLst>
          </p:cNvPr>
          <p:cNvCxnSpPr>
            <a:cxnSpLocks/>
          </p:cNvCxnSpPr>
          <p:nvPr/>
        </p:nvCxnSpPr>
        <p:spPr>
          <a:xfrm>
            <a:off x="7275944" y="3629692"/>
            <a:ext cx="0" cy="8727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A8887F6-48A3-5EE4-40DD-BDD89612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8" y="4495800"/>
            <a:ext cx="3123744" cy="16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37D16-9C1E-F534-BC8E-F8230127D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517" y="4477328"/>
            <a:ext cx="2976283" cy="16186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45CCCF-66F6-2EE2-DA5E-5430356B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685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Text File</a:t>
            </a:r>
            <a:endParaRPr lang="en-US" sz="3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9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43-476A-472D-AD30-8F3A1941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Demo-01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1EA91-94CE-42F3-801B-59D18C0A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" y="685801"/>
            <a:ext cx="7085191" cy="6142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14A3C-F621-42CA-9CD8-52AA2F84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257800"/>
            <a:ext cx="2286000" cy="11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4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3052-ED71-462C-A3BB-117A94A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1DE1-5441-4A26-A963-03F99598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98090"/>
            <a:ext cx="7376799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8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EE27-4CA4-47F5-8A5E-2E7689F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Demo-02(cont.)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BE02E-1A0F-4843-B74D-2BD8032A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995766" cy="388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61FD5-5B42-4C9A-B003-24EEFDEE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029537"/>
            <a:ext cx="2752517" cy="1292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17CB905-E649-4D68-B76E-77A8A83F5C25}"/>
              </a:ext>
            </a:extLst>
          </p:cNvPr>
          <p:cNvGrpSpPr/>
          <p:nvPr/>
        </p:nvGrpSpPr>
        <p:grpSpPr>
          <a:xfrm>
            <a:off x="1905000" y="4805811"/>
            <a:ext cx="2667000" cy="2025150"/>
            <a:chOff x="1905000" y="4805811"/>
            <a:chExt cx="2667000" cy="20251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E610D1-0DFB-443D-83B6-869268F7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000" y="4805811"/>
              <a:ext cx="2667000" cy="20251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5E7A4-1476-4108-AD21-78CBD2C0158B}"/>
                </a:ext>
              </a:extLst>
            </p:cNvPr>
            <p:cNvSpPr/>
            <p:nvPr/>
          </p:nvSpPr>
          <p:spPr>
            <a:xfrm>
              <a:off x="2057400" y="6400800"/>
              <a:ext cx="1524000" cy="304800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0790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540-4177-BEF3-331F-EDD24920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Serialization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454B8-F4E2-67D3-4DFE-B3A5A92C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511208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A1300-1EA2-AFC6-3929-1FD82A5F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19400"/>
            <a:ext cx="3813923" cy="8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5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614-D88A-823C-7150-2E5611B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5B869-3DC0-B9F0-1E2F-1C8CB1EC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94356"/>
            <a:ext cx="8610600" cy="51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0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1415</TotalTime>
  <Words>2680</Words>
  <Application>Microsoft Office PowerPoint</Application>
  <PresentationFormat>On-screen Show (4:3)</PresentationFormat>
  <Paragraphs>346</Paragraphs>
  <Slides>71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File I/O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Demo BufferedWriter</vt:lpstr>
      <vt:lpstr>Demo PrintWriter Class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Demo Text File</vt:lpstr>
      <vt:lpstr>Demo Text File</vt:lpstr>
      <vt:lpstr>Demo Text File</vt:lpstr>
      <vt:lpstr>Demo Text File</vt:lpstr>
      <vt:lpstr>Demo Text File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Demo-01</vt:lpstr>
      <vt:lpstr>Demo 02</vt:lpstr>
      <vt:lpstr>Demo-02(cont.)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Lab Serialization </vt:lpstr>
      <vt:lpstr>Summary</vt:lpstr>
      <vt:lpstr>Review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Kiem Ho Hoan</cp:lastModifiedBy>
  <cp:revision>74</cp:revision>
  <dcterms:created xsi:type="dcterms:W3CDTF">2014-12-30T03:31:12Z</dcterms:created>
  <dcterms:modified xsi:type="dcterms:W3CDTF">2022-09-14T01:18:16Z</dcterms:modified>
</cp:coreProperties>
</file>