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66"/>
    <a:srgbClr val="800080"/>
    <a:srgbClr val="000000"/>
    <a:srgbClr val="8FACE1"/>
    <a:srgbClr val="1F88C8"/>
    <a:srgbClr val="78F8FF"/>
    <a:srgbClr val="8EABDE"/>
    <a:srgbClr val="F50736"/>
    <a:srgbClr val="5D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201" autoAdjust="0"/>
  </p:normalViewPr>
  <p:slideViewPr>
    <p:cSldViewPr snapToGrid="0">
      <p:cViewPr>
        <p:scale>
          <a:sx n="114" d="100"/>
          <a:sy n="114" d="100"/>
        </p:scale>
        <p:origin x="-918" y="-72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67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916D7C-E647-4156-927F-4A18C377C031}" type="datetimeFigureOut">
              <a:rPr lang="en-US"/>
              <a:pPr/>
              <a:t>12/1/2017</a:t>
            </a:fld>
            <a:endParaRPr 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A97EA0-67DB-4AE2-B47A-51B7882592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919B-1DDE-4CA9-A73D-01BCA7E9D88C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BFF9-4767-48F4-BCA4-2974B250B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DD34C7-488B-4C4C-97D2-FC01AD8A6B67}" type="datetime1">
              <a:rPr lang="da-DK"/>
              <a:pPr>
                <a:defRPr/>
              </a:pPr>
              <a:t>01-12-2017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36482F-F48E-4C0E-9BF8-BD2AA695B78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7B46851-1701-4853-8546-7E04F73362C9}" type="datetime1">
              <a:rPr lang="da-DK"/>
              <a:pPr>
                <a:defRPr/>
              </a:pPr>
              <a:t>01-12-2017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736E0F3-8ED4-43F5-9C76-098621E48E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EB136C1-FCE5-4EF5-B7DA-3088937DA35B}" type="datetime1">
              <a:rPr lang="da-DK"/>
              <a:pPr>
                <a:defRPr/>
              </a:pPr>
              <a:t>01-12-2017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AA6F94A-FBF1-46C1-8125-F0C0995D2D8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6A0CB8-31E8-47B3-8A1C-B6A7491E96AC}" type="datetime1">
              <a:rPr lang="da-DK"/>
              <a:pPr>
                <a:defRPr/>
              </a:pPr>
              <a:t>01-12-2017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F0E311-F0EC-4D0D-A027-1DFF6CA55A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57D38A9-CAED-4E34-ACD4-5A8264016E9F}" type="datetime1">
              <a:rPr lang="da-DK"/>
              <a:pPr>
                <a:defRPr/>
              </a:pPr>
              <a:t>01-12-2017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544056-BF29-4F4A-8BB5-8B60A695D95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549946-67C7-4C2D-A4BE-8F166C611C3F}" type="datetime1">
              <a:rPr lang="da-DK"/>
              <a:pPr>
                <a:defRPr/>
              </a:pPr>
              <a:t>01-12-2017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1E203C-AA22-4D35-8280-C73388119B3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66E0EA6-4C91-4CED-824F-A0E0105E46A8}" type="datetime1">
              <a:rPr lang="da-DK"/>
              <a:pPr>
                <a:defRPr/>
              </a:pPr>
              <a:t>01-12-2017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28CA01-46F5-4D1B-B2C1-C2DAB5730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DC2B578-A6DA-4092-BD8E-B77395509B1E}" type="datetime1">
              <a:rPr lang="da-DK"/>
              <a:pPr>
                <a:defRPr/>
              </a:pPr>
              <a:t>01-12-2017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7E9319E-6FA9-42A3-9B59-0F64A1BD5EB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41" r:id="rId11"/>
    <p:sldLayoutId id="2147483853" r:id="rId12"/>
    <p:sldLayoutId id="2147483854" r:id="rId13"/>
    <p:sldLayoutId id="2147483843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9823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1550987" y="3705618"/>
            <a:ext cx="7593013" cy="31374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16388" name="Rectangle 5"/>
          <p:cNvSpPr txBox="1">
            <a:spLocks noChangeArrowheads="1"/>
          </p:cNvSpPr>
          <p:nvPr/>
        </p:nvSpPr>
        <p:spPr bwMode="blackGray">
          <a:xfrm>
            <a:off x="1679838" y="4844992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NAHU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eCommerce Instructions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6389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2070" y="365432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blackGray">
          <a:xfrm>
            <a:off x="167781" y="5822675"/>
            <a:ext cx="890071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►►Dues Report &amp; Associate Member Tracking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Callout 5"/>
          <p:cNvSpPr/>
          <p:nvPr/>
        </p:nvSpPr>
        <p:spPr>
          <a:xfrm>
            <a:off x="92276" y="1208015"/>
            <a:ext cx="2122418" cy="604006"/>
          </a:xfrm>
          <a:prstGeom prst="down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Go to ww.nahu.org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1867957"/>
            <a:ext cx="8615494" cy="41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377343" y="1812021"/>
            <a:ext cx="1355913" cy="5489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7343" y="1929468"/>
            <a:ext cx="116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Step 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Sign in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5" y="1560351"/>
            <a:ext cx="8513763" cy="45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756556" y="1661020"/>
            <a:ext cx="152679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Resources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990048" y="3691156"/>
            <a:ext cx="2068049" cy="60400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4.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Leadership Reports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393426"/>
            <a:ext cx="7921625" cy="491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3161645" y="5203971"/>
            <a:ext cx="2484145" cy="536895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5.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Chapter Dues Reports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442592" y="5869278"/>
            <a:ext cx="23442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6.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READ MORE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4" y="1510017"/>
            <a:ext cx="8374884" cy="497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999374" y="5652431"/>
            <a:ext cx="329687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CHAPTER DUES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REPORTS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519404"/>
            <a:ext cx="3038475" cy="57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p-Down Arrow 1"/>
          <p:cNvSpPr/>
          <p:nvPr/>
        </p:nvSpPr>
        <p:spPr>
          <a:xfrm>
            <a:off x="4226310" y="1893533"/>
            <a:ext cx="1939598" cy="2824916"/>
          </a:xfrm>
          <a:prstGeom prst="upDownArrow">
            <a:avLst>
              <a:gd name="adj1" fmla="val 5125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8.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Scroll </a:t>
            </a:r>
          </a:p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up or down to choose your chapter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98" y="1381151"/>
            <a:ext cx="7247257" cy="317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>
          <a:xfrm>
            <a:off x="4022320" y="3546073"/>
            <a:ext cx="381805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9.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Pick a date from the drop-down menu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>
            <a:off x="494951" y="3810543"/>
            <a:ext cx="2764820" cy="1674783"/>
          </a:xfrm>
          <a:prstGeom prst="bentUpArrow">
            <a:avLst>
              <a:gd name="adj1" fmla="val 25000"/>
              <a:gd name="adj2" fmla="val 3962"/>
              <a:gd name="adj3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10.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Excel box to view it in the spreadsheet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499546" y="6289907"/>
            <a:ext cx="52938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list appears at the bottom of screen. Click on the box.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9" y="1392572"/>
            <a:ext cx="7545182" cy="458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2628070" y="4476705"/>
            <a:ext cx="4225736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For example pick January 2017 &amp; hit Excel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9" y="6266640"/>
            <a:ext cx="2295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511075" y="5929080"/>
            <a:ext cx="8168704" cy="725648"/>
          </a:xfrm>
          <a:prstGeom prst="horizontalScrol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Step 13</a:t>
            </a:r>
            <a:r>
              <a:rPr lang="en-US" sz="1200" dirty="0" smtClean="0">
                <a:solidFill>
                  <a:srgbClr val="C00000"/>
                </a:solidFill>
              </a:rPr>
              <a:t>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Dues Report is completed. Anyone listed with a different chapter than yours (highlighted in yellow, Lines # 6 ID 360260, #7 ID 413348, #36 ID 428768) is your associate member. 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3" y="1400961"/>
            <a:ext cx="8285496" cy="457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18608</TotalTime>
  <Words>157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 Boshigt</dc:creator>
  <cp:lastModifiedBy>Ulla Boshigt</cp:lastModifiedBy>
  <cp:revision>94</cp:revision>
  <dcterms:created xsi:type="dcterms:W3CDTF">2011-05-13T20:27:37Z</dcterms:created>
  <dcterms:modified xsi:type="dcterms:W3CDTF">2017-12-01T18:21:03Z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TC101875474</vt:lpwstr>
  </property>
</Properties>
</file>