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/>
    <p:restoredTop sz="94615"/>
  </p:normalViewPr>
  <p:slideViewPr>
    <p:cSldViewPr snapToGrid="0" snapToObjects="1">
      <p:cViewPr varScale="1">
        <p:scale>
          <a:sx n="72" d="100"/>
          <a:sy n="72" d="100"/>
        </p:scale>
        <p:origin x="90" y="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78D7-FA57-7348-9516-7519DA736DF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5FA-C931-DE45-B587-5A59B4BDB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6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78D7-FA57-7348-9516-7519DA736DF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5FA-C931-DE45-B587-5A59B4BDB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2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78D7-FA57-7348-9516-7519DA736DF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5FA-C931-DE45-B587-5A59B4BDB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6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78D7-FA57-7348-9516-7519DA736DF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5FA-C931-DE45-B587-5A59B4BDB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1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78D7-FA57-7348-9516-7519DA736DF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5FA-C931-DE45-B587-5A59B4BDB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6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78D7-FA57-7348-9516-7519DA736DF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5FA-C931-DE45-B587-5A59B4BDB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8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78D7-FA57-7348-9516-7519DA736DF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5FA-C931-DE45-B587-5A59B4BDB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5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78D7-FA57-7348-9516-7519DA736DF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5FA-C931-DE45-B587-5A59B4BDB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3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78D7-FA57-7348-9516-7519DA736DF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5FA-C931-DE45-B587-5A59B4BDB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78D7-FA57-7348-9516-7519DA736DF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5FA-C931-DE45-B587-5A59B4BDB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1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78D7-FA57-7348-9516-7519DA736DF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5FA-C931-DE45-B587-5A59B4BDB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7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E78D7-FA57-7348-9516-7519DA736DF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8A5FA-C931-DE45-B587-5A59B4BDB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97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645475" y="635266"/>
            <a:ext cx="170450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YOUR LOGO HERE</a:t>
            </a:r>
            <a:endParaRPr lang="en-US" sz="1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9688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Kim</dc:creator>
  <cp:lastModifiedBy>Rebecca Porterfield</cp:lastModifiedBy>
  <cp:revision>4</cp:revision>
  <dcterms:created xsi:type="dcterms:W3CDTF">2016-02-03T17:06:08Z</dcterms:created>
  <dcterms:modified xsi:type="dcterms:W3CDTF">2016-02-03T17:58:49Z</dcterms:modified>
</cp:coreProperties>
</file>