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15"/>
  </p:normalViewPr>
  <p:slideViewPr>
    <p:cSldViewPr snapToGrid="0" snapToObjects="1">
      <p:cViewPr varScale="1">
        <p:scale>
          <a:sx n="72" d="100"/>
          <a:sy n="72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36671" y="1411824"/>
            <a:ext cx="17045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 LOGO HERE</a:t>
            </a:r>
            <a:endParaRPr 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7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Kim</dc:creator>
  <cp:lastModifiedBy>Rebecca Porterfield</cp:lastModifiedBy>
  <cp:revision>3</cp:revision>
  <dcterms:created xsi:type="dcterms:W3CDTF">2016-02-03T17:06:08Z</dcterms:created>
  <dcterms:modified xsi:type="dcterms:W3CDTF">2016-02-03T17:55:40Z</dcterms:modified>
</cp:coreProperties>
</file>