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10" r:id="rId7"/>
    <p:sldId id="304" r:id="rId8"/>
    <p:sldId id="305" r:id="rId9"/>
    <p:sldId id="312" r:id="rId10"/>
    <p:sldId id="306" r:id="rId11"/>
    <p:sldId id="314" r:id="rId12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660066"/>
    <a:srgbClr val="800080"/>
    <a:srgbClr val="8FACE1"/>
    <a:srgbClr val="1F88C8"/>
    <a:srgbClr val="78F8FF"/>
    <a:srgbClr val="8EABDE"/>
    <a:srgbClr val="F50736"/>
    <a:srgbClr val="5D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01" autoAdjust="0"/>
  </p:normalViewPr>
  <p:slideViewPr>
    <p:cSldViewPr snapToGrid="0">
      <p:cViewPr>
        <p:scale>
          <a:sx n="114" d="100"/>
          <a:sy n="114" d="100"/>
        </p:scale>
        <p:origin x="-912" y="204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67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916D7C-E647-4156-927F-4A18C377C031}" type="datetimeFigureOut">
              <a:rPr lang="en-US"/>
              <a:pPr/>
              <a:t>2/5/2018</a:t>
            </a:fld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97EA0-67DB-4AE2-B47A-51B7882592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919B-1DDE-4CA9-A73D-01BCA7E9D88C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BFF9-4767-48F4-BCA4-2974B250B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DD34C7-488B-4C4C-97D2-FC01AD8A6B67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36482F-F48E-4C0E-9BF8-BD2AA695B78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7B46851-1701-4853-8546-7E04F73362C9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736E0F3-8ED4-43F5-9C76-098621E48E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EB136C1-FCE5-4EF5-B7DA-3088937DA35B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A6F94A-FBF1-46C1-8125-F0C0995D2D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6A0CB8-31E8-47B3-8A1C-B6A7491E96AC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F0E311-F0EC-4D0D-A027-1DFF6CA55A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7D38A9-CAED-4E34-ACD4-5A8264016E9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544056-BF29-4F4A-8BB5-8B60A695D95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549946-67C7-4C2D-A4BE-8F166C611C3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1E203C-AA22-4D35-8280-C73388119B3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66E0EA6-4C91-4CED-824F-A0E0105E46A8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28CA01-46F5-4D1B-B2C1-C2DAB5730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DC2B578-A6DA-4092-BD8E-B77395509B1E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E9319E-6FA9-42A3-9B59-0F64A1BD5EB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41" r:id="rId11"/>
    <p:sldLayoutId id="2147483853" r:id="rId12"/>
    <p:sldLayoutId id="2147483854" r:id="rId13"/>
    <p:sldLayoutId id="2147483843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9823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1550987" y="3705618"/>
            <a:ext cx="7593013" cy="31374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16388" name="Rectangle 5"/>
          <p:cNvSpPr txBox="1">
            <a:spLocks noChangeArrowheads="1"/>
          </p:cNvSpPr>
          <p:nvPr/>
        </p:nvSpPr>
        <p:spPr bwMode="blackGray">
          <a:xfrm>
            <a:off x="1679838" y="4844992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NAHU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eCommerce Instructions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6389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2070" y="365432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blackGray">
          <a:xfrm>
            <a:off x="1783549" y="5754964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►►►Mass Email from </a:t>
            </a:r>
            <a:r>
              <a:rPr lang="en-US" sz="3600" b="1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eCommerce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1" y="1428881"/>
            <a:ext cx="784370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eft Arrow 12"/>
          <p:cNvSpPr/>
          <p:nvPr/>
        </p:nvSpPr>
        <p:spPr>
          <a:xfrm>
            <a:off x="3772902" y="4498593"/>
            <a:ext cx="2233615" cy="37680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11. </a:t>
            </a:r>
            <a:r>
              <a:rPr lang="en-US" sz="1200" b="1" dirty="0" smtClean="0">
                <a:solidFill>
                  <a:srgbClr val="000000"/>
                </a:solidFill>
              </a:rPr>
              <a:t>Enter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SUBJECT  </a:t>
            </a:r>
            <a:r>
              <a:rPr lang="en-US" sz="1200" b="1" dirty="0" smtClean="0">
                <a:solidFill>
                  <a:srgbClr val="000000"/>
                </a:solidFill>
              </a:rPr>
              <a:t>line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4180684" y="5072185"/>
            <a:ext cx="4619367" cy="37680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rgbClr val="000000"/>
                </a:solidFill>
              </a:rPr>
              <a:t>Type in or copy &amp; paste your  message in the </a:t>
            </a:r>
            <a:r>
              <a:rPr lang="en-US" sz="1200" b="1" dirty="0" smtClean="0">
                <a:solidFill>
                  <a:srgbClr val="C00000"/>
                </a:solidFill>
              </a:rPr>
              <a:t>MESSAGE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box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5359819" y="5716395"/>
            <a:ext cx="3616401" cy="37680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rgbClr val="000000"/>
                </a:solidFill>
              </a:rPr>
              <a:t>Hit </a:t>
            </a:r>
            <a:r>
              <a:rPr lang="en-US" sz="1200" b="1" dirty="0" smtClean="0">
                <a:solidFill>
                  <a:srgbClr val="C00000"/>
                </a:solidFill>
              </a:rPr>
              <a:t>SEND Email </a:t>
            </a:r>
            <a:r>
              <a:rPr lang="en-US" sz="1200" b="1" dirty="0" smtClean="0">
                <a:solidFill>
                  <a:srgbClr val="000000"/>
                </a:solidFill>
              </a:rPr>
              <a:t>to complete mass emailing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444799"/>
            <a:ext cx="7340600" cy="484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>
          <a:xfrm>
            <a:off x="3710255" y="4617437"/>
            <a:ext cx="2233615" cy="37680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11. </a:t>
            </a:r>
            <a:r>
              <a:rPr lang="en-US" sz="1200" b="1" dirty="0" smtClean="0">
                <a:solidFill>
                  <a:srgbClr val="000000"/>
                </a:solidFill>
              </a:rPr>
              <a:t>Enter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SUBJECT  </a:t>
            </a:r>
            <a:r>
              <a:rPr lang="en-US" sz="1200" b="1" dirty="0" smtClean="0">
                <a:solidFill>
                  <a:srgbClr val="000000"/>
                </a:solidFill>
              </a:rPr>
              <a:t>line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313371" y="5199418"/>
            <a:ext cx="4619367" cy="37680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rgbClr val="000000"/>
                </a:solidFill>
              </a:rPr>
              <a:t>Type in or copy &amp; paste your  message in the </a:t>
            </a:r>
            <a:r>
              <a:rPr lang="en-US" sz="1200" b="1" dirty="0" smtClean="0">
                <a:solidFill>
                  <a:srgbClr val="C00000"/>
                </a:solidFill>
              </a:rPr>
              <a:t>MESSAGE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box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218604" y="5914939"/>
            <a:ext cx="3616401" cy="37680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rgbClr val="000000"/>
                </a:solidFill>
              </a:rPr>
              <a:t>Hit </a:t>
            </a:r>
            <a:r>
              <a:rPr lang="en-US" sz="1200" b="1" dirty="0" smtClean="0">
                <a:solidFill>
                  <a:srgbClr val="C00000"/>
                </a:solidFill>
              </a:rPr>
              <a:t>SEND Email </a:t>
            </a:r>
            <a:r>
              <a:rPr lang="en-US" sz="1200" b="1" dirty="0" smtClean="0">
                <a:solidFill>
                  <a:srgbClr val="000000"/>
                </a:solidFill>
              </a:rPr>
              <a:t>to complete mass emailing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Callout 5"/>
          <p:cNvSpPr/>
          <p:nvPr/>
        </p:nvSpPr>
        <p:spPr>
          <a:xfrm>
            <a:off x="92276" y="1208015"/>
            <a:ext cx="2122418" cy="604006"/>
          </a:xfrm>
          <a:prstGeom prst="down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Go to ww.nahu.org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1867957"/>
            <a:ext cx="8615494" cy="41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77343" y="1812021"/>
            <a:ext cx="1355913" cy="5489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7343" y="1929468"/>
            <a:ext cx="116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Step 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Sign in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" y="1560351"/>
            <a:ext cx="8513763" cy="45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756556" y="1661020"/>
            <a:ext cx="152679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Resources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990048" y="3691156"/>
            <a:ext cx="2068049" cy="60400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4.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Leadership Reports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2" y="1355478"/>
            <a:ext cx="8566157" cy="529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2527379" y="5536734"/>
            <a:ext cx="1625172" cy="536895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5.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eCommerce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189525" y="6291743"/>
            <a:ext cx="23442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6.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READ MORE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5" y="1453203"/>
            <a:ext cx="8464492" cy="49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654027" y="4731389"/>
            <a:ext cx="3296875" cy="33997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ECOMMERCE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6" y="1493240"/>
            <a:ext cx="7969543" cy="494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3414317" y="4063165"/>
            <a:ext cx="5184399" cy="486561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Select </a:t>
            </a:r>
            <a:r>
              <a:rPr lang="en-US" sz="1200" b="1" dirty="0" smtClean="0">
                <a:solidFill>
                  <a:srgbClr val="C00000"/>
                </a:solidFill>
              </a:rPr>
              <a:t>M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, hold CTRL button &amp; click on </a:t>
            </a:r>
            <a:r>
              <a:rPr lang="en-US" sz="1200" b="1" dirty="0" smtClean="0">
                <a:solidFill>
                  <a:srgbClr val="C00000"/>
                </a:solidFill>
              </a:rPr>
              <a:t>LIFE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n-US" sz="1200" b="1" dirty="0" smtClean="0">
                <a:solidFill>
                  <a:srgbClr val="C00000"/>
                </a:solidFill>
              </a:rPr>
              <a:t>R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for active members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133287" y="4558116"/>
            <a:ext cx="5465429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 8.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Select Your Chapter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or hold CTRL button to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select multiple chapters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1551961" y="6132352"/>
            <a:ext cx="5268289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9.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Leave other boxes blank &amp; hit </a:t>
            </a:r>
            <a:r>
              <a:rPr lang="en-US" sz="1200" b="1" dirty="0" smtClean="0">
                <a:solidFill>
                  <a:srgbClr val="C00000"/>
                </a:solidFill>
              </a:rPr>
              <a:t>SEARCH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1" y="1409350"/>
            <a:ext cx="7907411" cy="480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eft Arrow 12"/>
          <p:cNvSpPr/>
          <p:nvPr/>
        </p:nvSpPr>
        <p:spPr>
          <a:xfrm>
            <a:off x="3508481" y="3926897"/>
            <a:ext cx="3387400" cy="486561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alternatively </a:t>
            </a:r>
            <a:r>
              <a:rPr lang="en-US" sz="1200" b="1" dirty="0" smtClean="0">
                <a:solidFill>
                  <a:srgbClr val="C00000"/>
                </a:solidFill>
              </a:rPr>
              <a:t>FM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for former members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3270084" y="4346346"/>
            <a:ext cx="5044226" cy="486561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8.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Select Your Chapter or hold CTRL button to select multiple chapters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179599" y="5304834"/>
            <a:ext cx="4259726" cy="486561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9. </a:t>
            </a:r>
            <a:r>
              <a:rPr lang="en-US" sz="1200" b="1" dirty="0" smtClean="0">
                <a:solidFill>
                  <a:srgbClr val="000000"/>
                </a:solidFill>
              </a:rPr>
              <a:t>for instance: enter preferred </a:t>
            </a:r>
            <a:r>
              <a:rPr lang="en-US" sz="1200" b="1" dirty="0" smtClean="0">
                <a:solidFill>
                  <a:srgbClr val="C00000"/>
                </a:solidFill>
              </a:rPr>
              <a:t>paid thru date </a:t>
            </a:r>
            <a:r>
              <a:rPr lang="en-US" sz="1200" b="1" dirty="0" smtClean="0">
                <a:solidFill>
                  <a:srgbClr val="000000"/>
                </a:solidFill>
              </a:rPr>
              <a:t>parameters 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1217799" y="5911244"/>
            <a:ext cx="1558957" cy="43924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9. </a:t>
            </a:r>
            <a:r>
              <a:rPr lang="en-US" sz="1200" b="1" dirty="0" smtClean="0">
                <a:solidFill>
                  <a:srgbClr val="000000"/>
                </a:solidFill>
              </a:rPr>
              <a:t>Hit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SEARCH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4" y="1476460"/>
            <a:ext cx="8233080" cy="496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>
          <a:xfrm>
            <a:off x="6266576" y="3273429"/>
            <a:ext cx="2726422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Email Customers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" y="1367405"/>
            <a:ext cx="7660501" cy="49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6083417" y="3165770"/>
            <a:ext cx="2726422" cy="43924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Email Customers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18713</TotalTime>
  <Words>205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 Boshigt</dc:creator>
  <cp:lastModifiedBy>Ulla Boshigt</cp:lastModifiedBy>
  <cp:revision>102</cp:revision>
  <dcterms:created xsi:type="dcterms:W3CDTF">2011-05-13T20:27:37Z</dcterms:created>
  <dcterms:modified xsi:type="dcterms:W3CDTF">2018-02-05T15:35:54Z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TC101875474</vt:lpwstr>
  </property>
</Properties>
</file>