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2" y="2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2/5/2018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►►►Billed Not Paid Report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2" y="1430241"/>
            <a:ext cx="8553069" cy="52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2762270" y="5822659"/>
            <a:ext cx="2271124" cy="45440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Sponsor Reports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402744" y="6417577"/>
            <a:ext cx="2344225" cy="323195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11258"/>
            <a:ext cx="8591550" cy="506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770076" y="5698331"/>
            <a:ext cx="3296875" cy="373529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SPONSOR INFORMATION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519404"/>
            <a:ext cx="3038475" cy="5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-Down Arrow 1"/>
          <p:cNvSpPr/>
          <p:nvPr/>
        </p:nvSpPr>
        <p:spPr>
          <a:xfrm>
            <a:off x="4226310" y="1893533"/>
            <a:ext cx="1939598" cy="2824916"/>
          </a:xfrm>
          <a:prstGeom prst="upDownArrow">
            <a:avLst>
              <a:gd name="adj1" fmla="val 5125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Scroll </a:t>
            </a:r>
          </a:p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up or down to choose your chapter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392572"/>
            <a:ext cx="7108548" cy="46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 Arrow 11"/>
          <p:cNvSpPr/>
          <p:nvPr/>
        </p:nvSpPr>
        <p:spPr>
          <a:xfrm>
            <a:off x="4780659" y="4083929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this line for billed not yet paid members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Bent-Up Arrow 14"/>
          <p:cNvSpPr/>
          <p:nvPr/>
        </p:nvSpPr>
        <p:spPr>
          <a:xfrm>
            <a:off x="1347708" y="4412610"/>
            <a:ext cx="2764820" cy="1929466"/>
          </a:xfrm>
          <a:prstGeom prst="bentUpArrow">
            <a:avLst>
              <a:gd name="adj1" fmla="val 25000"/>
              <a:gd name="adj2" fmla="val 2459"/>
              <a:gd name="adj3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Excel box to view it in the spreadsheet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319463" y="6281189"/>
            <a:ext cx="52938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list appears at the bottom of screen. Click on the box.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9" y="1460864"/>
            <a:ext cx="75247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1" y="6191751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2481401" y="5805182"/>
            <a:ext cx="4362276" cy="336986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C00000"/>
                </a:solidFill>
              </a:rPr>
              <a:t>Step 12</a:t>
            </a:r>
            <a:r>
              <a:rPr lang="en-US" sz="1200" smtClean="0">
                <a:solidFill>
                  <a:srgbClr val="C00000"/>
                </a:solidFill>
              </a:rPr>
              <a:t>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Billed but not Paid Report is completed.  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9" y="1585519"/>
            <a:ext cx="8372212" cy="374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18600</TotalTime>
  <Words>113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94</cp:revision>
  <dcterms:created xsi:type="dcterms:W3CDTF">2011-05-13T20:27:37Z</dcterms:created>
  <dcterms:modified xsi:type="dcterms:W3CDTF">2018-02-05T15:26:19Z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